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0"/>
  </p:notesMasterIdLst>
  <p:handoutMasterIdLst>
    <p:handoutMasterId r:id="rId21"/>
  </p:handoutMasterIdLst>
  <p:sldIdLst>
    <p:sldId id="257" r:id="rId2"/>
    <p:sldId id="262" r:id="rId3"/>
    <p:sldId id="263" r:id="rId4"/>
    <p:sldId id="269" r:id="rId5"/>
    <p:sldId id="268" r:id="rId6"/>
    <p:sldId id="264" r:id="rId7"/>
    <p:sldId id="270" r:id="rId8"/>
    <p:sldId id="265" r:id="rId9"/>
    <p:sldId id="266" r:id="rId10"/>
    <p:sldId id="271" r:id="rId11"/>
    <p:sldId id="277" r:id="rId12"/>
    <p:sldId id="276" r:id="rId13"/>
    <p:sldId id="272" r:id="rId14"/>
    <p:sldId id="278" r:id="rId15"/>
    <p:sldId id="273" r:id="rId16"/>
    <p:sldId id="274" r:id="rId17"/>
    <p:sldId id="275" r:id="rId18"/>
    <p:sldId id="267" r:id="rId19"/>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CF7042-9043-4569-AB0E-3E00A6FD8201}" v="4" dt="2021-03-15T07:55:13.7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Rodrigues" userId="c47c7cf53e8259d1" providerId="LiveId" clId="{22CF7042-9043-4569-AB0E-3E00A6FD8201}"/>
    <pc:docChg chg="custSel addSld modSld sldOrd">
      <pc:chgData name="Joanna Rodrigues" userId="c47c7cf53e8259d1" providerId="LiveId" clId="{22CF7042-9043-4569-AB0E-3E00A6FD8201}" dt="2021-03-15T07:55:18.179" v="317" actId="20577"/>
      <pc:docMkLst>
        <pc:docMk/>
      </pc:docMkLst>
      <pc:sldChg chg="modSp mod">
        <pc:chgData name="Joanna Rodrigues" userId="c47c7cf53e8259d1" providerId="LiveId" clId="{22CF7042-9043-4569-AB0E-3E00A6FD8201}" dt="2021-03-15T07:53:07.276" v="308" actId="5793"/>
        <pc:sldMkLst>
          <pc:docMk/>
          <pc:sldMk cId="1548636267" sldId="263"/>
        </pc:sldMkLst>
        <pc:spChg chg="mod">
          <ac:chgData name="Joanna Rodrigues" userId="c47c7cf53e8259d1" providerId="LiveId" clId="{22CF7042-9043-4569-AB0E-3E00A6FD8201}" dt="2021-03-15T07:53:07.276" v="308" actId="5793"/>
          <ac:spMkLst>
            <pc:docMk/>
            <pc:sldMk cId="1548636267" sldId="263"/>
            <ac:spMk id="3" creationId="{4DD4CDDE-698F-4F60-83CB-122B1A611332}"/>
          </ac:spMkLst>
        </pc:spChg>
      </pc:sldChg>
      <pc:sldChg chg="modSp mod">
        <pc:chgData name="Joanna Rodrigues" userId="c47c7cf53e8259d1" providerId="LiveId" clId="{22CF7042-9043-4569-AB0E-3E00A6FD8201}" dt="2021-03-15T07:53:50.173" v="309" actId="21"/>
        <pc:sldMkLst>
          <pc:docMk/>
          <pc:sldMk cId="897674063" sldId="264"/>
        </pc:sldMkLst>
        <pc:spChg chg="mod">
          <ac:chgData name="Joanna Rodrigues" userId="c47c7cf53e8259d1" providerId="LiveId" clId="{22CF7042-9043-4569-AB0E-3E00A6FD8201}" dt="2021-03-15T07:53:50.173" v="309" actId="21"/>
          <ac:spMkLst>
            <pc:docMk/>
            <pc:sldMk cId="897674063" sldId="264"/>
            <ac:spMk id="3" creationId="{12010DB1-147F-421D-AD51-E05CA956C440}"/>
          </ac:spMkLst>
        </pc:spChg>
      </pc:sldChg>
      <pc:sldChg chg="modSp mod">
        <pc:chgData name="Joanna Rodrigues" userId="c47c7cf53e8259d1" providerId="LiveId" clId="{22CF7042-9043-4569-AB0E-3E00A6FD8201}" dt="2021-03-14T20:55:05.220" v="111" actId="6549"/>
        <pc:sldMkLst>
          <pc:docMk/>
          <pc:sldMk cId="1336296414" sldId="265"/>
        </pc:sldMkLst>
        <pc:spChg chg="mod">
          <ac:chgData name="Joanna Rodrigues" userId="c47c7cf53e8259d1" providerId="LiveId" clId="{22CF7042-9043-4569-AB0E-3E00A6FD8201}" dt="2021-03-14T20:45:20.239" v="81" actId="27636"/>
          <ac:spMkLst>
            <pc:docMk/>
            <pc:sldMk cId="1336296414" sldId="265"/>
            <ac:spMk id="2" creationId="{D71267C6-E200-43D9-A676-D7064AB2FA6A}"/>
          </ac:spMkLst>
        </pc:spChg>
        <pc:spChg chg="mod">
          <ac:chgData name="Joanna Rodrigues" userId="c47c7cf53e8259d1" providerId="LiveId" clId="{22CF7042-9043-4569-AB0E-3E00A6FD8201}" dt="2021-03-14T20:55:05.220" v="111" actId="6549"/>
          <ac:spMkLst>
            <pc:docMk/>
            <pc:sldMk cId="1336296414" sldId="265"/>
            <ac:spMk id="3" creationId="{88623DAC-CFAC-4E78-A975-0B132887BE91}"/>
          </ac:spMkLst>
        </pc:spChg>
      </pc:sldChg>
      <pc:sldChg chg="modSp new mod">
        <pc:chgData name="Joanna Rodrigues" userId="c47c7cf53e8259d1" providerId="LiveId" clId="{22CF7042-9043-4569-AB0E-3E00A6FD8201}" dt="2021-03-14T20:24:44.330" v="9" actId="27636"/>
        <pc:sldMkLst>
          <pc:docMk/>
          <pc:sldMk cId="1225875349" sldId="268"/>
        </pc:sldMkLst>
        <pc:spChg chg="mod">
          <ac:chgData name="Joanna Rodrigues" userId="c47c7cf53e8259d1" providerId="LiveId" clId="{22CF7042-9043-4569-AB0E-3E00A6FD8201}" dt="2021-03-14T20:24:44.330" v="9" actId="27636"/>
          <ac:spMkLst>
            <pc:docMk/>
            <pc:sldMk cId="1225875349" sldId="268"/>
            <ac:spMk id="2" creationId="{352C7EAF-479A-411C-92F8-3B6931287A63}"/>
          </ac:spMkLst>
        </pc:spChg>
        <pc:spChg chg="mod">
          <ac:chgData name="Joanna Rodrigues" userId="c47c7cf53e8259d1" providerId="LiveId" clId="{22CF7042-9043-4569-AB0E-3E00A6FD8201}" dt="2021-03-14T20:24:42.158" v="7" actId="21"/>
          <ac:spMkLst>
            <pc:docMk/>
            <pc:sldMk cId="1225875349" sldId="268"/>
            <ac:spMk id="3" creationId="{6C7280E9-51DC-41D8-937F-1772F9161009}"/>
          </ac:spMkLst>
        </pc:spChg>
      </pc:sldChg>
      <pc:sldChg chg="modSp new mod">
        <pc:chgData name="Joanna Rodrigues" userId="c47c7cf53e8259d1" providerId="LiveId" clId="{22CF7042-9043-4569-AB0E-3E00A6FD8201}" dt="2021-03-14T20:26:32.825" v="15" actId="27636"/>
        <pc:sldMkLst>
          <pc:docMk/>
          <pc:sldMk cId="1912328614" sldId="269"/>
        </pc:sldMkLst>
        <pc:spChg chg="mod">
          <ac:chgData name="Joanna Rodrigues" userId="c47c7cf53e8259d1" providerId="LiveId" clId="{22CF7042-9043-4569-AB0E-3E00A6FD8201}" dt="2021-03-14T20:26:32.825" v="15" actId="27636"/>
          <ac:spMkLst>
            <pc:docMk/>
            <pc:sldMk cId="1912328614" sldId="269"/>
            <ac:spMk id="2" creationId="{C381FB73-60F9-446E-A28C-10086B8D9846}"/>
          </ac:spMkLst>
        </pc:spChg>
        <pc:spChg chg="mod">
          <ac:chgData name="Joanna Rodrigues" userId="c47c7cf53e8259d1" providerId="LiveId" clId="{22CF7042-9043-4569-AB0E-3E00A6FD8201}" dt="2021-03-14T20:26:30.751" v="13" actId="21"/>
          <ac:spMkLst>
            <pc:docMk/>
            <pc:sldMk cId="1912328614" sldId="269"/>
            <ac:spMk id="3" creationId="{D599018C-7063-444D-B685-6253DBEA0A3E}"/>
          </ac:spMkLst>
        </pc:spChg>
      </pc:sldChg>
      <pc:sldChg chg="addSp delSp modSp new mod modClrScheme chgLayout">
        <pc:chgData name="Joanna Rodrigues" userId="c47c7cf53e8259d1" providerId="LiveId" clId="{22CF7042-9043-4569-AB0E-3E00A6FD8201}" dt="2021-03-14T20:36:14.752" v="73" actId="20577"/>
        <pc:sldMkLst>
          <pc:docMk/>
          <pc:sldMk cId="4132173319" sldId="270"/>
        </pc:sldMkLst>
        <pc:spChg chg="del">
          <ac:chgData name="Joanna Rodrigues" userId="c47c7cf53e8259d1" providerId="LiveId" clId="{22CF7042-9043-4569-AB0E-3E00A6FD8201}" dt="2021-03-14T20:31:55.521" v="20" actId="26606"/>
          <ac:spMkLst>
            <pc:docMk/>
            <pc:sldMk cId="4132173319" sldId="270"/>
            <ac:spMk id="2" creationId="{DA920131-BF47-444A-BF8C-52E2B164B90D}"/>
          </ac:spMkLst>
        </pc:spChg>
        <pc:spChg chg="del">
          <ac:chgData name="Joanna Rodrigues" userId="c47c7cf53e8259d1" providerId="LiveId" clId="{22CF7042-9043-4569-AB0E-3E00A6FD8201}" dt="2021-03-14T20:31:45.843" v="19" actId="22"/>
          <ac:spMkLst>
            <pc:docMk/>
            <pc:sldMk cId="4132173319" sldId="270"/>
            <ac:spMk id="3" creationId="{BB2A30E1-677B-4E3A-87DB-2167F3052E04}"/>
          </ac:spMkLst>
        </pc:spChg>
        <pc:spChg chg="mod">
          <ac:chgData name="Joanna Rodrigues" userId="c47c7cf53e8259d1" providerId="LiveId" clId="{22CF7042-9043-4569-AB0E-3E00A6FD8201}" dt="2021-03-14T20:31:55.521" v="20" actId="26606"/>
          <ac:spMkLst>
            <pc:docMk/>
            <pc:sldMk cId="4132173319" sldId="270"/>
            <ac:spMk id="4" creationId="{4D708409-EEF7-4C83-AF51-3F95CA308911}"/>
          </ac:spMkLst>
        </pc:spChg>
        <pc:spChg chg="add mod">
          <ac:chgData name="Joanna Rodrigues" userId="c47c7cf53e8259d1" providerId="LiveId" clId="{22CF7042-9043-4569-AB0E-3E00A6FD8201}" dt="2021-03-14T20:34:40.432" v="51" actId="14100"/>
          <ac:spMkLst>
            <pc:docMk/>
            <pc:sldMk cId="4132173319" sldId="270"/>
            <ac:spMk id="11" creationId="{73342D71-A6A1-4DA5-9408-B48BB1AEDF54}"/>
          </ac:spMkLst>
        </pc:spChg>
        <pc:spChg chg="add mod">
          <ac:chgData name="Joanna Rodrigues" userId="c47c7cf53e8259d1" providerId="LiveId" clId="{22CF7042-9043-4569-AB0E-3E00A6FD8201}" dt="2021-03-14T20:36:14.752" v="73" actId="20577"/>
          <ac:spMkLst>
            <pc:docMk/>
            <pc:sldMk cId="4132173319" sldId="270"/>
            <ac:spMk id="13" creationId="{5E5C788F-4D86-4611-A74E-1A09AF7CEF3A}"/>
          </ac:spMkLst>
        </pc:spChg>
        <pc:picChg chg="add mod ord">
          <ac:chgData name="Joanna Rodrigues" userId="c47c7cf53e8259d1" providerId="LiveId" clId="{22CF7042-9043-4569-AB0E-3E00A6FD8201}" dt="2021-03-14T20:32:52.895" v="23" actId="27614"/>
          <ac:picMkLst>
            <pc:docMk/>
            <pc:sldMk cId="4132173319" sldId="270"/>
            <ac:picMk id="6" creationId="{BF77BEA0-504E-4198-8D8C-FD766DB4075E}"/>
          </ac:picMkLst>
        </pc:picChg>
      </pc:sldChg>
      <pc:sldChg chg="modSp new mod">
        <pc:chgData name="Joanna Rodrigues" userId="c47c7cf53e8259d1" providerId="LiveId" clId="{22CF7042-9043-4569-AB0E-3E00A6FD8201}" dt="2021-03-14T20:59:20.217" v="143" actId="5793"/>
        <pc:sldMkLst>
          <pc:docMk/>
          <pc:sldMk cId="2384037048" sldId="271"/>
        </pc:sldMkLst>
        <pc:spChg chg="mod">
          <ac:chgData name="Joanna Rodrigues" userId="c47c7cf53e8259d1" providerId="LiveId" clId="{22CF7042-9043-4569-AB0E-3E00A6FD8201}" dt="2021-03-14T20:57:44.940" v="116"/>
          <ac:spMkLst>
            <pc:docMk/>
            <pc:sldMk cId="2384037048" sldId="271"/>
            <ac:spMk id="2" creationId="{406A5CB0-E423-4140-8BED-DEA0FE3C9E8D}"/>
          </ac:spMkLst>
        </pc:spChg>
        <pc:spChg chg="mod">
          <ac:chgData name="Joanna Rodrigues" userId="c47c7cf53e8259d1" providerId="LiveId" clId="{22CF7042-9043-4569-AB0E-3E00A6FD8201}" dt="2021-03-14T20:59:20.217" v="143" actId="5793"/>
          <ac:spMkLst>
            <pc:docMk/>
            <pc:sldMk cId="2384037048" sldId="271"/>
            <ac:spMk id="3" creationId="{80CDEFB4-D24D-40F7-97B3-AF463ABA7456}"/>
          </ac:spMkLst>
        </pc:spChg>
      </pc:sldChg>
      <pc:sldChg chg="modSp new mod">
        <pc:chgData name="Joanna Rodrigues" userId="c47c7cf53e8259d1" providerId="LiveId" clId="{22CF7042-9043-4569-AB0E-3E00A6FD8201}" dt="2021-03-14T21:02:17.275" v="154" actId="20577"/>
        <pc:sldMkLst>
          <pc:docMk/>
          <pc:sldMk cId="634515523" sldId="272"/>
        </pc:sldMkLst>
        <pc:spChg chg="mod">
          <ac:chgData name="Joanna Rodrigues" userId="c47c7cf53e8259d1" providerId="LiveId" clId="{22CF7042-9043-4569-AB0E-3E00A6FD8201}" dt="2021-03-14T21:01:13.470" v="148" actId="20577"/>
          <ac:spMkLst>
            <pc:docMk/>
            <pc:sldMk cId="634515523" sldId="272"/>
            <ac:spMk id="2" creationId="{CDC593CD-5C20-4566-A615-FD3848AA7F69}"/>
          </ac:spMkLst>
        </pc:spChg>
        <pc:spChg chg="mod">
          <ac:chgData name="Joanna Rodrigues" userId="c47c7cf53e8259d1" providerId="LiveId" clId="{22CF7042-9043-4569-AB0E-3E00A6FD8201}" dt="2021-03-14T21:02:17.275" v="154" actId="20577"/>
          <ac:spMkLst>
            <pc:docMk/>
            <pc:sldMk cId="634515523" sldId="272"/>
            <ac:spMk id="3" creationId="{319A28A4-BE35-4632-95EB-9F9109FB9328}"/>
          </ac:spMkLst>
        </pc:spChg>
      </pc:sldChg>
      <pc:sldChg chg="modSp new mod">
        <pc:chgData name="Joanna Rodrigues" userId="c47c7cf53e8259d1" providerId="LiveId" clId="{22CF7042-9043-4569-AB0E-3E00A6FD8201}" dt="2021-03-14T21:09:28.003" v="165" actId="20577"/>
        <pc:sldMkLst>
          <pc:docMk/>
          <pc:sldMk cId="3752056256" sldId="273"/>
        </pc:sldMkLst>
        <pc:spChg chg="mod">
          <ac:chgData name="Joanna Rodrigues" userId="c47c7cf53e8259d1" providerId="LiveId" clId="{22CF7042-9043-4569-AB0E-3E00A6FD8201}" dt="2021-03-14T21:09:28.003" v="165" actId="20577"/>
          <ac:spMkLst>
            <pc:docMk/>
            <pc:sldMk cId="3752056256" sldId="273"/>
            <ac:spMk id="2" creationId="{F5D12DA0-F73B-4DA1-98B5-74392113028B}"/>
          </ac:spMkLst>
        </pc:spChg>
        <pc:spChg chg="mod">
          <ac:chgData name="Joanna Rodrigues" userId="c47c7cf53e8259d1" providerId="LiveId" clId="{22CF7042-9043-4569-AB0E-3E00A6FD8201}" dt="2021-03-14T21:09:18.990" v="163" actId="255"/>
          <ac:spMkLst>
            <pc:docMk/>
            <pc:sldMk cId="3752056256" sldId="273"/>
            <ac:spMk id="3" creationId="{BA3EDCD1-08D2-4C57-82C5-0A3C2E3A8D7C}"/>
          </ac:spMkLst>
        </pc:spChg>
      </pc:sldChg>
      <pc:sldChg chg="modSp new mod">
        <pc:chgData name="Joanna Rodrigues" userId="c47c7cf53e8259d1" providerId="LiveId" clId="{22CF7042-9043-4569-AB0E-3E00A6FD8201}" dt="2021-03-14T21:13:40.791" v="179" actId="20577"/>
        <pc:sldMkLst>
          <pc:docMk/>
          <pc:sldMk cId="657130322" sldId="274"/>
        </pc:sldMkLst>
        <pc:spChg chg="mod">
          <ac:chgData name="Joanna Rodrigues" userId="c47c7cf53e8259d1" providerId="LiveId" clId="{22CF7042-9043-4569-AB0E-3E00A6FD8201}" dt="2021-03-14T21:12:25.065" v="176" actId="20577"/>
          <ac:spMkLst>
            <pc:docMk/>
            <pc:sldMk cId="657130322" sldId="274"/>
            <ac:spMk id="2" creationId="{5DEFABB1-CC31-428E-844D-D5B22F6D6F12}"/>
          </ac:spMkLst>
        </pc:spChg>
        <pc:spChg chg="mod">
          <ac:chgData name="Joanna Rodrigues" userId="c47c7cf53e8259d1" providerId="LiveId" clId="{22CF7042-9043-4569-AB0E-3E00A6FD8201}" dt="2021-03-14T21:13:40.791" v="179" actId="20577"/>
          <ac:spMkLst>
            <pc:docMk/>
            <pc:sldMk cId="657130322" sldId="274"/>
            <ac:spMk id="3" creationId="{3E54A69F-720E-4334-BF91-8354F8562C6E}"/>
          </ac:spMkLst>
        </pc:spChg>
      </pc:sldChg>
      <pc:sldChg chg="modSp new mod">
        <pc:chgData name="Joanna Rodrigues" userId="c47c7cf53e8259d1" providerId="LiveId" clId="{22CF7042-9043-4569-AB0E-3E00A6FD8201}" dt="2021-03-14T21:17:04.076" v="202" actId="255"/>
        <pc:sldMkLst>
          <pc:docMk/>
          <pc:sldMk cId="47602407" sldId="275"/>
        </pc:sldMkLst>
        <pc:spChg chg="mod">
          <ac:chgData name="Joanna Rodrigues" userId="c47c7cf53e8259d1" providerId="LiveId" clId="{22CF7042-9043-4569-AB0E-3E00A6FD8201}" dt="2021-03-14T21:15:13.013" v="200" actId="20577"/>
          <ac:spMkLst>
            <pc:docMk/>
            <pc:sldMk cId="47602407" sldId="275"/>
            <ac:spMk id="2" creationId="{A06AAA15-815B-4D3D-9800-9099A8A80600}"/>
          </ac:spMkLst>
        </pc:spChg>
        <pc:spChg chg="mod">
          <ac:chgData name="Joanna Rodrigues" userId="c47c7cf53e8259d1" providerId="LiveId" clId="{22CF7042-9043-4569-AB0E-3E00A6FD8201}" dt="2021-03-14T21:17:04.076" v="202" actId="255"/>
          <ac:spMkLst>
            <pc:docMk/>
            <pc:sldMk cId="47602407" sldId="275"/>
            <ac:spMk id="3" creationId="{216BFADE-58A1-4836-9F7D-3A45B2F87FFF}"/>
          </ac:spMkLst>
        </pc:spChg>
      </pc:sldChg>
      <pc:sldChg chg="modSp new mod ord">
        <pc:chgData name="Joanna Rodrigues" userId="c47c7cf53e8259d1" providerId="LiveId" clId="{22CF7042-9043-4569-AB0E-3E00A6FD8201}" dt="2021-03-14T21:24:04.255" v="208"/>
        <pc:sldMkLst>
          <pc:docMk/>
          <pc:sldMk cId="3178165111" sldId="276"/>
        </pc:sldMkLst>
        <pc:spChg chg="mod">
          <ac:chgData name="Joanna Rodrigues" userId="c47c7cf53e8259d1" providerId="LiveId" clId="{22CF7042-9043-4569-AB0E-3E00A6FD8201}" dt="2021-03-14T21:21:57.703" v="206"/>
          <ac:spMkLst>
            <pc:docMk/>
            <pc:sldMk cId="3178165111" sldId="276"/>
            <ac:spMk id="2" creationId="{4467BE02-8934-441B-948F-13FB712333AE}"/>
          </ac:spMkLst>
        </pc:spChg>
        <pc:spChg chg="mod">
          <ac:chgData name="Joanna Rodrigues" userId="c47c7cf53e8259d1" providerId="LiveId" clId="{22CF7042-9043-4569-AB0E-3E00A6FD8201}" dt="2021-03-14T21:21:09.032" v="205" actId="27636"/>
          <ac:spMkLst>
            <pc:docMk/>
            <pc:sldMk cId="3178165111" sldId="276"/>
            <ac:spMk id="3" creationId="{CF826BD2-B360-42E5-92E1-751CE5F94B04}"/>
          </ac:spMkLst>
        </pc:spChg>
      </pc:sldChg>
      <pc:sldChg chg="modSp new mod">
        <pc:chgData name="Joanna Rodrigues" userId="c47c7cf53e8259d1" providerId="LiveId" clId="{22CF7042-9043-4569-AB0E-3E00A6FD8201}" dt="2021-03-14T21:26:28.599" v="214" actId="27636"/>
        <pc:sldMkLst>
          <pc:docMk/>
          <pc:sldMk cId="2600472924" sldId="277"/>
        </pc:sldMkLst>
        <pc:spChg chg="mod">
          <ac:chgData name="Joanna Rodrigues" userId="c47c7cf53e8259d1" providerId="LiveId" clId="{22CF7042-9043-4569-AB0E-3E00A6FD8201}" dt="2021-03-14T21:26:05.868" v="212"/>
          <ac:spMkLst>
            <pc:docMk/>
            <pc:sldMk cId="2600472924" sldId="277"/>
            <ac:spMk id="2" creationId="{F3DE56DD-7CEE-4BA1-928D-DE6860069F9A}"/>
          </ac:spMkLst>
        </pc:spChg>
        <pc:spChg chg="mod">
          <ac:chgData name="Joanna Rodrigues" userId="c47c7cf53e8259d1" providerId="LiveId" clId="{22CF7042-9043-4569-AB0E-3E00A6FD8201}" dt="2021-03-14T21:26:28.599" v="214" actId="27636"/>
          <ac:spMkLst>
            <pc:docMk/>
            <pc:sldMk cId="2600472924" sldId="277"/>
            <ac:spMk id="3" creationId="{82876222-CC77-4792-A0BD-93106228DE5D}"/>
          </ac:spMkLst>
        </pc:spChg>
      </pc:sldChg>
      <pc:sldChg chg="addSp delSp modSp new mod">
        <pc:chgData name="Joanna Rodrigues" userId="c47c7cf53e8259d1" providerId="LiveId" clId="{22CF7042-9043-4569-AB0E-3E00A6FD8201}" dt="2021-03-15T07:55:18.179" v="317" actId="20577"/>
        <pc:sldMkLst>
          <pc:docMk/>
          <pc:sldMk cId="1557677235" sldId="278"/>
        </pc:sldMkLst>
        <pc:spChg chg="del mod">
          <ac:chgData name="Joanna Rodrigues" userId="c47c7cf53e8259d1" providerId="LiveId" clId="{22CF7042-9043-4569-AB0E-3E00A6FD8201}" dt="2021-03-15T07:54:53.381" v="314" actId="478"/>
          <ac:spMkLst>
            <pc:docMk/>
            <pc:sldMk cId="1557677235" sldId="278"/>
            <ac:spMk id="2" creationId="{E04B0B2E-C073-41C1-B17A-56CF5BF1E6F2}"/>
          </ac:spMkLst>
        </pc:spChg>
        <pc:spChg chg="add mod">
          <ac:chgData name="Joanna Rodrigues" userId="c47c7cf53e8259d1" providerId="LiveId" clId="{22CF7042-9043-4569-AB0E-3E00A6FD8201}" dt="2021-03-15T07:55:18.179" v="317" actId="20577"/>
          <ac:spMkLst>
            <pc:docMk/>
            <pc:sldMk cId="1557677235" sldId="278"/>
            <ac:spMk id="6" creationId="{4FA9A4AF-40A1-46D8-8A4F-BB85A4DF47F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B944361-3FE4-4C33-B6CC-9B626079CF4E}" type="datetime1">
              <a:rPr lang="nl-NL" smtClean="0"/>
              <a:t>15-3-2021</a:t>
            </a:fld>
            <a:endParaRPr lang="en-US"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‹nr.›</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A0AE1CF-8C05-4DFD-8A52-BD851BD09F66}" type="datetime1">
              <a:rPr lang="nl-NL" smtClean="0"/>
              <a:t>15-3-2021</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
              <a:t>Klik om de tekststijlen van het model te bewerken</a:t>
            </a:r>
            <a:endParaRPr lang="en-US"/>
          </a:p>
          <a:p>
            <a:pPr lvl="1" rtl="0"/>
            <a:r>
              <a:rPr lang="nl"/>
              <a:t>Tweede niveau</a:t>
            </a:r>
          </a:p>
          <a:p>
            <a:pPr lvl="2" rtl="0"/>
            <a:r>
              <a:rPr lang="nl"/>
              <a:t>Derde niveau</a:t>
            </a:r>
          </a:p>
          <a:p>
            <a:pPr lvl="3" rtl="0"/>
            <a:r>
              <a:rPr lang="nl"/>
              <a:t>Vierde niveau</a:t>
            </a:r>
          </a:p>
          <a:p>
            <a:pPr lvl="4" rtl="0"/>
            <a:r>
              <a:rPr lang="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‹nr.›</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chthoek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hthoek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hthoek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e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Rechte verbindingslijn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el 1"/>
          <p:cNvSpPr>
            <a:spLocks noGrp="1"/>
          </p:cNvSpPr>
          <p:nvPr>
            <p:ph type="ctrTitle" hasCustomPrompt="1"/>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nl" dirty="0"/>
              <a:t>Klik om de titelstijl van het model te bewerken</a:t>
            </a:r>
            <a:endParaRPr lang="en-US" dirty="0"/>
          </a:p>
        </p:txBody>
      </p:sp>
      <p:sp>
        <p:nvSpPr>
          <p:cNvPr id="3" name="Subtitel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a:t>Klikken om de ondertitelstijl van het model te bewerken</a:t>
            </a:r>
            <a:endParaRPr lang="en-US" dirty="0"/>
          </a:p>
        </p:txBody>
      </p:sp>
      <p:sp>
        <p:nvSpPr>
          <p:cNvPr id="20" name="Tijdelijke aanduiding voor datum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7E8D7F90-5A64-4FA2-9D5B-A62D94ADDCB6}" type="datetime1">
              <a:rPr lang="nl-NL" smtClean="0"/>
              <a:t>15-3-2021</a:t>
            </a:fld>
            <a:endParaRPr lang="en-US" dirty="0"/>
          </a:p>
        </p:txBody>
      </p:sp>
      <p:sp>
        <p:nvSpPr>
          <p:cNvPr id="21" name="Tijdelijke aanduiding voor voettekst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Tijdelijke aanduiding voor dianummer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verticale tekst 2"/>
          <p:cNvSpPr>
            <a:spLocks noGrp="1"/>
          </p:cNvSpPr>
          <p:nvPr>
            <p:ph type="body" orient="vert" idx="1"/>
          </p:nvPr>
        </p:nvSpPr>
        <p:spPr/>
        <p:txBody>
          <a:bodyPr vert="eaVert"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0FA81F08-EC64-4121-AF48-9EDCA01DF8AB}" type="datetime1">
              <a:rPr lang="nl-NL" smtClean="0"/>
              <a:t>15-3-2021</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991600" y="762000"/>
            <a:ext cx="2362200" cy="5257800"/>
          </a:xfrm>
        </p:spPr>
        <p:txBody>
          <a:bodyPr vert="eaVert" rtlCol="0"/>
          <a:lstStyle/>
          <a:p>
            <a:pPr rtl="0"/>
            <a:r>
              <a:rPr lang="nl-NL"/>
              <a:t>Klik om stijl te bewerken</a:t>
            </a:r>
            <a:endParaRPr lang="en-US" dirty="0"/>
          </a:p>
        </p:txBody>
      </p:sp>
      <p:sp>
        <p:nvSpPr>
          <p:cNvPr id="3" name="Tijdelijke aanduiding voor verticale tekst 2"/>
          <p:cNvSpPr>
            <a:spLocks noGrp="1"/>
          </p:cNvSpPr>
          <p:nvPr>
            <p:ph type="body" orient="vert" idx="1"/>
          </p:nvPr>
        </p:nvSpPr>
        <p:spPr>
          <a:xfrm>
            <a:off x="838200" y="762000"/>
            <a:ext cx="8077200" cy="5257800"/>
          </a:xfrm>
        </p:spPr>
        <p:txBody>
          <a:bodyPr vert="eaVert"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7016570E-3C50-444E-8E64-5327E4F646DB}" type="datetime1">
              <a:rPr lang="nl-NL" smtClean="0"/>
              <a:t>15-3-2021</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inhoud 2"/>
          <p:cNvSpPr>
            <a:spLocks noGrp="1"/>
          </p:cNvSpPr>
          <p:nvPr>
            <p:ph idx="1"/>
          </p:nvPr>
        </p:nvSpPr>
        <p:spPr/>
        <p:txBody>
          <a:bodyPr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datum 3"/>
          <p:cNvSpPr>
            <a:spLocks noGrp="1"/>
          </p:cNvSpPr>
          <p:nvPr>
            <p:ph type="dt" sz="half" idx="10"/>
          </p:nvPr>
        </p:nvSpPr>
        <p:spPr/>
        <p:txBody>
          <a:bodyPr rtlCol="0"/>
          <a:lstStyle/>
          <a:p>
            <a:pPr rtl="0"/>
            <a:fld id="{551AF0A5-5393-407E-B612-7484747D7A4A}" type="datetime1">
              <a:rPr lang="nl-NL" smtClean="0"/>
              <a:t>15-3-2021</a:t>
            </a:fld>
            <a:endParaRPr lang="en-US"/>
          </a:p>
        </p:txBody>
      </p:sp>
      <p:sp>
        <p:nvSpPr>
          <p:cNvPr id="5" name="Tijdelijke aanduiding voor voettekst 4"/>
          <p:cNvSpPr>
            <a:spLocks noGrp="1"/>
          </p:cNvSpPr>
          <p:nvPr>
            <p:ph type="ftr" sz="quarter" idx="11"/>
          </p:nvPr>
        </p:nvSpPr>
        <p:spPr/>
        <p:txBody>
          <a:bodyPr rtlCol="0"/>
          <a:lstStyle/>
          <a:p>
            <a:pPr rtl="0"/>
            <a:endParaRPr lang="en-US"/>
          </a:p>
        </p:txBody>
      </p:sp>
      <p:sp>
        <p:nvSpPr>
          <p:cNvPr id="6" name="Tijdelijke aanduiding voor dianumm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15" name="Rechthoek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chthoek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hthoek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hthoek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nl" dirty="0"/>
              <a:t>Klik om de titelstijl van het model te bewerken</a:t>
            </a:r>
            <a:endParaRPr lang="en-US" dirty="0"/>
          </a:p>
        </p:txBody>
      </p:sp>
      <p:grpSp>
        <p:nvGrpSpPr>
          <p:cNvPr id="16" name="Groe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Rechte verbindingslijn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echte verbindingslijn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echte verbindingslijn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ijdelijke aanduiding voor tekst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4" name="Tijdelijke aanduiding voor datum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12CFE930-455A-4554-8BAE-E60BA1E3A08E}" type="datetime1">
              <a:rPr lang="nl-NL" smtClean="0"/>
              <a:t>15-3-2021</a:t>
            </a:fld>
            <a:endParaRPr lang="en-US" dirty="0"/>
          </a:p>
        </p:txBody>
      </p:sp>
      <p:sp>
        <p:nvSpPr>
          <p:cNvPr id="5" name="Tijdelijke aanduiding voor voettekst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Tijdelijke aanduiding voor dianummer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inhoud 2"/>
          <p:cNvSpPr>
            <a:spLocks noGrp="1"/>
          </p:cNvSpPr>
          <p:nvPr>
            <p:ph sz="half" idx="1" hasCustomPrompt="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4" name="Tijdelijke aanduiding voor inhoud 3"/>
          <p:cNvSpPr>
            <a:spLocks noGrp="1"/>
          </p:cNvSpPr>
          <p:nvPr>
            <p:ph sz="half" idx="2" hasCustomPrompt="1"/>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5" name="Tijdelijke aanduiding voor datum 4"/>
          <p:cNvSpPr>
            <a:spLocks noGrp="1"/>
          </p:cNvSpPr>
          <p:nvPr>
            <p:ph type="dt" sz="half" idx="10"/>
          </p:nvPr>
        </p:nvSpPr>
        <p:spPr/>
        <p:txBody>
          <a:bodyPr rtlCol="0"/>
          <a:lstStyle/>
          <a:p>
            <a:pPr rtl="0"/>
            <a:fld id="{26AB4578-2772-4D6F-AB69-EBA36BD98E2A}" type="datetime1">
              <a:rPr lang="nl-NL" smtClean="0"/>
              <a:t>15-3-2021</a:t>
            </a:fld>
            <a:endParaRPr lang="en-US"/>
          </a:p>
        </p:txBody>
      </p:sp>
      <p:sp>
        <p:nvSpPr>
          <p:cNvPr id="6" name="Tijdelijke aanduiding voor voettekst 5"/>
          <p:cNvSpPr>
            <a:spLocks noGrp="1"/>
          </p:cNvSpPr>
          <p:nvPr>
            <p:ph type="ftr" sz="quarter" idx="11"/>
          </p:nvPr>
        </p:nvSpPr>
        <p:spPr/>
        <p:txBody>
          <a:bodyPr rtlCol="0"/>
          <a:lstStyle/>
          <a:p>
            <a:pPr rtl="0"/>
            <a:endParaRPr lang="en-US"/>
          </a:p>
        </p:txBody>
      </p:sp>
      <p:sp>
        <p:nvSpPr>
          <p:cNvPr id="7" name="Tijdelijke aanduiding voor dianummer 6"/>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tekst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hasCustomPrompt="1"/>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p>
        </p:txBody>
      </p:sp>
      <p:sp>
        <p:nvSpPr>
          <p:cNvPr id="5" name="Tijdelijke aanduiding voor tekst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6" name="Tijdelijke aanduiding voor inhoud 5"/>
          <p:cNvSpPr>
            <a:spLocks noGrp="1"/>
          </p:cNvSpPr>
          <p:nvPr>
            <p:ph sz="quarter" idx="4" hasCustomPrompt="1"/>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p>
        </p:txBody>
      </p:sp>
      <p:sp>
        <p:nvSpPr>
          <p:cNvPr id="7" name="Tijdelijke aanduiding voor datum 6"/>
          <p:cNvSpPr>
            <a:spLocks noGrp="1"/>
          </p:cNvSpPr>
          <p:nvPr>
            <p:ph type="dt" sz="half" idx="10"/>
          </p:nvPr>
        </p:nvSpPr>
        <p:spPr/>
        <p:txBody>
          <a:bodyPr rtlCol="0"/>
          <a:lstStyle/>
          <a:p>
            <a:pPr rtl="0"/>
            <a:fld id="{D0BB7FAD-52F1-403C-A7EF-F72DBED65EB2}" type="datetime1">
              <a:rPr lang="nl-NL" smtClean="0"/>
              <a:t>15-3-2021</a:t>
            </a:fld>
            <a:endParaRPr lang="en-US"/>
          </a:p>
        </p:txBody>
      </p:sp>
      <p:sp>
        <p:nvSpPr>
          <p:cNvPr id="8" name="Tijdelijke aanduiding voor voettekst 7"/>
          <p:cNvSpPr>
            <a:spLocks noGrp="1"/>
          </p:cNvSpPr>
          <p:nvPr>
            <p:ph type="ftr" sz="quarter" idx="11"/>
          </p:nvPr>
        </p:nvSpPr>
        <p:spPr/>
        <p:txBody>
          <a:bodyPr rtlCol="0"/>
          <a:lstStyle/>
          <a:p>
            <a:pPr rtl="0"/>
            <a:endParaRPr lang="en-US"/>
          </a:p>
        </p:txBody>
      </p:sp>
      <p:sp>
        <p:nvSpPr>
          <p:cNvPr id="9" name="Tijdelijke aanduiding voor dianummer 8"/>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lvl1pPr>
              <a:defRPr/>
            </a:lvl1pPr>
          </a:lstStyle>
          <a:p>
            <a:pPr rtl="0"/>
            <a:r>
              <a:rPr lang="nl" dirty="0"/>
              <a:t>Klik om de titelstijl van het model te bewerken</a:t>
            </a:r>
            <a:endParaRPr lang="en-US" dirty="0"/>
          </a:p>
        </p:txBody>
      </p:sp>
      <p:sp>
        <p:nvSpPr>
          <p:cNvPr id="3" name="Tijdelijke aanduiding voor datum 2"/>
          <p:cNvSpPr>
            <a:spLocks noGrp="1"/>
          </p:cNvSpPr>
          <p:nvPr>
            <p:ph type="dt" sz="half" idx="10"/>
          </p:nvPr>
        </p:nvSpPr>
        <p:spPr/>
        <p:txBody>
          <a:bodyPr rtlCol="0"/>
          <a:lstStyle/>
          <a:p>
            <a:pPr rtl="0"/>
            <a:fld id="{2224FFE0-7434-490F-BFB9-9A01DE45589B}" type="datetime1">
              <a:rPr lang="nl-NL" smtClean="0"/>
              <a:t>15-3-2021</a:t>
            </a:fld>
            <a:endParaRPr lang="en-US"/>
          </a:p>
        </p:txBody>
      </p:sp>
      <p:sp>
        <p:nvSpPr>
          <p:cNvPr id="4" name="Tijdelijke aanduiding voor voettekst 3"/>
          <p:cNvSpPr>
            <a:spLocks noGrp="1"/>
          </p:cNvSpPr>
          <p:nvPr>
            <p:ph type="ftr" sz="quarter" idx="11"/>
          </p:nvPr>
        </p:nvSpPr>
        <p:spPr/>
        <p:txBody>
          <a:bodyPr rtlCol="0"/>
          <a:lstStyle/>
          <a:p>
            <a:pPr rtl="0"/>
            <a:endParaRPr lang="en-US"/>
          </a:p>
        </p:txBody>
      </p:sp>
      <p:sp>
        <p:nvSpPr>
          <p:cNvPr id="5" name="Tijdelijke aanduiding voor dianummer 4"/>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5F091C7F-7718-4B53-84BD-A82374B0B289}" type="datetime1">
              <a:rPr lang="nl-NL" smtClean="0"/>
              <a:t>15-3-2021</a:t>
            </a:fld>
            <a:endParaRPr lang="en-US"/>
          </a:p>
        </p:txBody>
      </p:sp>
      <p:sp>
        <p:nvSpPr>
          <p:cNvPr id="3" name="Tijdelijke aanduiding voor voettekst 2"/>
          <p:cNvSpPr>
            <a:spLocks noGrp="1"/>
          </p:cNvSpPr>
          <p:nvPr>
            <p:ph type="ftr" sz="quarter" idx="11"/>
          </p:nvPr>
        </p:nvSpPr>
        <p:spPr/>
        <p:txBody>
          <a:bodyPr rtlCol="0"/>
          <a:lstStyle/>
          <a:p>
            <a:pPr rtl="0"/>
            <a:endParaRPr lang="en-US"/>
          </a:p>
        </p:txBody>
      </p:sp>
      <p:sp>
        <p:nvSpPr>
          <p:cNvPr id="4" name="Tijdelijke aanduiding voor dianummer 3"/>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D5E1BBF9-8BEF-4353-BA68-30AAF9EBD8D8}"/>
              </a:ext>
            </a:extLst>
          </p:cNvPr>
          <p:cNvSpPr/>
          <p:nvPr/>
        </p:nvSpPr>
        <p:spPr>
          <a:xfrm>
            <a:off x="8137918"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hthoek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nl-NL"/>
              <a:t>Klik om stijl te bewerken</a:t>
            </a:r>
            <a:endParaRPr lang="en-US" dirty="0"/>
          </a:p>
        </p:txBody>
      </p:sp>
      <p:sp>
        <p:nvSpPr>
          <p:cNvPr id="3" name="Tijdelijke aanduiding voor inhoud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tekst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8" name="Tijdelijke aanduiding voor datum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E584BC79-DC11-4B4D-9F88-DDD3EBEE1A6F}" type="datetime1">
              <a:rPr lang="nl-NL" smtClean="0"/>
              <a:t>15-3-2021</a:t>
            </a:fld>
            <a:endParaRPr lang="en-US"/>
          </a:p>
        </p:txBody>
      </p:sp>
      <p:sp>
        <p:nvSpPr>
          <p:cNvPr id="9" name="Tijdelijke aanduiding voor voettekst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Tijdelijke aanduiding voor dianummer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afbeelding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 dirty="0"/>
              <a:t>Klik op pictogram om afbeelding toe te voegen</a:t>
            </a:r>
            <a:endParaRPr lang="en-US" dirty="0"/>
          </a:p>
        </p:txBody>
      </p:sp>
      <p:sp>
        <p:nvSpPr>
          <p:cNvPr id="5" name="Tijdelijke aanduiding voor datum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25CE456B-66D4-4D88-B86C-4508AD5792B2}" type="datetime1">
              <a:rPr lang="nl-NL" smtClean="0"/>
              <a:t>15-3-2021</a:t>
            </a:fld>
            <a:endParaRPr lang="en-US" dirty="0"/>
          </a:p>
        </p:txBody>
      </p:sp>
      <p:sp>
        <p:nvSpPr>
          <p:cNvPr id="6" name="Tijdelijke aanduiding voor voettekst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Tijdelijke aanduiding voor dianummer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‹nr.›</a:t>
            </a:fld>
            <a:endParaRPr lang="en-US"/>
          </a:p>
        </p:txBody>
      </p:sp>
      <p:sp>
        <p:nvSpPr>
          <p:cNvPr id="12" name="Rechthoek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nl-NL"/>
              <a:t>Klik om stijl te bewerken</a:t>
            </a:r>
            <a:endParaRPr lang="en-US" dirty="0"/>
          </a:p>
        </p:txBody>
      </p:sp>
      <p:sp>
        <p:nvSpPr>
          <p:cNvPr id="4" name="Tijdelijke aanduiding voor tekst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hthoek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chthoek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hthoek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jdelijke aanduiding voor titel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nl" dirty="0"/>
              <a:t>Klik om de titelstijl van het model te bewerken</a:t>
            </a:r>
            <a:endParaRPr lang="en-US" dirty="0"/>
          </a:p>
        </p:txBody>
      </p:sp>
      <p:sp>
        <p:nvSpPr>
          <p:cNvPr id="3" name="Tijdelijke aanduiding voor tekst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nl"/>
              <a:t>Klik om de tekststijlen van het model te bewerken</a:t>
            </a:r>
          </a:p>
          <a:p>
            <a:pPr lvl="1" rtl="0"/>
            <a:r>
              <a:rPr lang="nl"/>
              <a:t>Tweede niveau</a:t>
            </a:r>
          </a:p>
          <a:p>
            <a:pPr lvl="2" rtl="0"/>
            <a:r>
              <a:rPr lang="nl"/>
              <a:t>Derde niveau</a:t>
            </a:r>
          </a:p>
          <a:p>
            <a:pPr lvl="3" rtl="0"/>
            <a:r>
              <a:rPr lang="nl"/>
              <a:t>Vierde niveau</a:t>
            </a:r>
          </a:p>
          <a:p>
            <a:pPr lvl="4" rtl="0"/>
            <a:r>
              <a:rPr lang="nl"/>
              <a:t>Vijfde niveau</a:t>
            </a:r>
            <a:endParaRPr lang="en-US" dirty="0"/>
          </a:p>
        </p:txBody>
      </p:sp>
      <p:sp>
        <p:nvSpPr>
          <p:cNvPr id="4" name="Tijdelijke aanduiding voor datum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2F8DAEB1-1903-4E6C-979A-2E37F8642850}" type="datetime1">
              <a:rPr lang="nl-NL" smtClean="0"/>
              <a:t>15-3-2021</a:t>
            </a:fld>
            <a:endParaRPr lang="en-US" dirty="0"/>
          </a:p>
        </p:txBody>
      </p:sp>
      <p:sp>
        <p:nvSpPr>
          <p:cNvPr id="5" name="Tijdelijke aanduiding voor voettekst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Tijdelijke aanduiding voor dianumm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358vKWln7uY" TargetMode="External"/><Relationship Id="rId2" Type="http://schemas.openxmlformats.org/officeDocument/2006/relationships/hyperlink" Target="https://youtu.be/Bk50dvWtnL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a75bEmkfK9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Afbeelding 5" descr="Een close-up van een logo&#10;&#10;Beschrijving automatisch gegenereerd">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chthoek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hthoek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el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nl" sz="3600" dirty="0">
                <a:solidFill>
                  <a:schemeClr val="tx1"/>
                </a:solidFill>
              </a:rPr>
              <a:t>Groepsdynamica</a:t>
            </a:r>
          </a:p>
        </p:txBody>
      </p:sp>
      <p:sp>
        <p:nvSpPr>
          <p:cNvPr id="3" name="Subtitel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endParaRPr lang="nl"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6A5CB0-E423-4140-8BED-DEA0FE3C9E8D}"/>
              </a:ext>
            </a:extLst>
          </p:cNvPr>
          <p:cNvSpPr>
            <a:spLocks noGrp="1"/>
          </p:cNvSpPr>
          <p:nvPr>
            <p:ph type="title"/>
          </p:nvPr>
        </p:nvSpPr>
        <p:spPr/>
        <p:txBody>
          <a:bodyPr/>
          <a:lstStyle/>
          <a:p>
            <a:r>
              <a:rPr lang="nl-NL" b="0" i="0" dirty="0">
                <a:solidFill>
                  <a:srgbClr val="222222"/>
                </a:solidFill>
                <a:effectLst/>
                <a:latin typeface="Arial" panose="020B0604020202020204" pitchFamily="34" charset="0"/>
              </a:rPr>
              <a:t>Regels hebben verschillende functies:</a:t>
            </a:r>
            <a:br>
              <a:rPr lang="nl-NL" b="0" i="0" dirty="0">
                <a:solidFill>
                  <a:srgbClr val="222222"/>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80CDEFB4-D24D-40F7-97B3-AF463ABA7456}"/>
              </a:ext>
            </a:extLst>
          </p:cNvPr>
          <p:cNvSpPr>
            <a:spLocks noGrp="1"/>
          </p:cNvSpPr>
          <p:nvPr>
            <p:ph idx="1"/>
          </p:nvPr>
        </p:nvSpPr>
        <p:spPr/>
        <p:txBody>
          <a:bodyPr/>
          <a:lstStyle/>
          <a:p>
            <a:pPr algn="l">
              <a:buFont typeface="Arial" panose="020B0604020202020204" pitchFamily="34" charset="0"/>
              <a:buChar char="•"/>
            </a:pPr>
            <a:r>
              <a:rPr lang="nl-NL" b="0" i="0" dirty="0">
                <a:solidFill>
                  <a:srgbClr val="222222"/>
                </a:solidFill>
                <a:effectLst/>
                <a:latin typeface="Arial" panose="020B0604020202020204" pitchFamily="34" charset="0"/>
              </a:rPr>
              <a:t>Ze maken de leefwereld overzichtelijk.</a:t>
            </a:r>
          </a:p>
          <a:p>
            <a:pPr algn="l">
              <a:buFont typeface="Arial" panose="020B0604020202020204" pitchFamily="34" charset="0"/>
              <a:buChar char="•"/>
            </a:pPr>
            <a:r>
              <a:rPr lang="nl-NL" b="0" i="0" dirty="0">
                <a:solidFill>
                  <a:srgbClr val="222222"/>
                </a:solidFill>
                <a:effectLst/>
                <a:latin typeface="Arial" panose="020B0604020202020204" pitchFamily="34" charset="0"/>
              </a:rPr>
              <a:t>Ze bevorderen sociaal gedrag.</a:t>
            </a:r>
          </a:p>
          <a:p>
            <a:pPr algn="l">
              <a:buFont typeface="Arial" panose="020B0604020202020204" pitchFamily="34" charset="0"/>
              <a:buChar char="•"/>
            </a:pPr>
            <a:r>
              <a:rPr lang="nl-NL" b="0" i="0" dirty="0">
                <a:solidFill>
                  <a:srgbClr val="222222"/>
                </a:solidFill>
                <a:effectLst/>
                <a:latin typeface="Arial" panose="020B0604020202020204" pitchFamily="34" charset="0"/>
              </a:rPr>
              <a:t>Ze geven de grenzen aan voor het gedrag.</a:t>
            </a:r>
          </a:p>
          <a:p>
            <a:pPr algn="l">
              <a:buFont typeface="Arial" panose="020B0604020202020204" pitchFamily="34" charset="0"/>
              <a:buChar char="•"/>
            </a:pPr>
            <a:r>
              <a:rPr lang="nl-NL" b="0" i="0" dirty="0">
                <a:solidFill>
                  <a:srgbClr val="222222"/>
                </a:solidFill>
                <a:effectLst/>
                <a:latin typeface="Arial" panose="020B0604020202020204" pitchFamily="34" charset="0"/>
              </a:rPr>
              <a:t>Ze bieden houvast.</a:t>
            </a:r>
          </a:p>
          <a:p>
            <a:pPr algn="l">
              <a:buFont typeface="Arial" panose="020B0604020202020204" pitchFamily="34" charset="0"/>
              <a:buChar char="•"/>
            </a:pPr>
            <a:r>
              <a:rPr lang="nl-NL" b="0" i="0" dirty="0">
                <a:solidFill>
                  <a:srgbClr val="222222"/>
                </a:solidFill>
                <a:effectLst/>
                <a:latin typeface="Arial" panose="020B0604020202020204" pitchFamily="34" charset="0"/>
              </a:rPr>
              <a:t>Ze bieden veiligheid.</a:t>
            </a:r>
          </a:p>
          <a:p>
            <a:pPr algn="l"/>
            <a:endParaRPr lang="nl-NL" b="0" i="0" dirty="0">
              <a:solidFill>
                <a:srgbClr val="222222"/>
              </a:solidFill>
              <a:effectLst/>
              <a:latin typeface="Arial" panose="020B0604020202020204" pitchFamily="34" charset="0"/>
            </a:endParaRPr>
          </a:p>
          <a:p>
            <a:pPr algn="l"/>
            <a:r>
              <a:rPr lang="nl-NL" dirty="0">
                <a:solidFill>
                  <a:srgbClr val="222222"/>
                </a:solidFill>
                <a:latin typeface="Arial" panose="020B0604020202020204" pitchFamily="34" charset="0"/>
              </a:rPr>
              <a:t>Waarom niet </a:t>
            </a:r>
            <a:r>
              <a:rPr lang="nl-NL" b="0" i="0" dirty="0">
                <a:solidFill>
                  <a:srgbClr val="222222"/>
                </a:solidFill>
                <a:effectLst/>
                <a:latin typeface="Arial" panose="020B0604020202020204" pitchFamily="34" charset="0"/>
              </a:rPr>
              <a:t>Te veel en te strakke regels </a:t>
            </a:r>
            <a:r>
              <a:rPr lang="nl-NL" b="0" i="0" dirty="0">
                <a:solidFill>
                  <a:srgbClr val="222222"/>
                </a:solidFill>
                <a:effectLst/>
                <a:latin typeface="Arial" panose="020B0604020202020204" pitchFamily="34" charset="0"/>
                <a:sym typeface="Wingdings" panose="05000000000000000000" pitchFamily="2" charset="2"/>
              </a:rPr>
              <a:t></a:t>
            </a:r>
            <a:r>
              <a:rPr lang="nl-NL" b="0" i="0" dirty="0">
                <a:solidFill>
                  <a:srgbClr val="222222"/>
                </a:solidFill>
                <a:effectLst/>
                <a:latin typeface="Arial" panose="020B0604020202020204" pitchFamily="34" charset="0"/>
              </a:rPr>
              <a:t>kunnen leiden tot </a:t>
            </a:r>
            <a:r>
              <a:rPr lang="nl-NL" b="1" i="0" dirty="0">
                <a:solidFill>
                  <a:srgbClr val="222222"/>
                </a:solidFill>
                <a:effectLst/>
                <a:latin typeface="Arial" panose="020B0604020202020204" pitchFamily="34" charset="0"/>
              </a:rPr>
              <a:t>conditionering</a:t>
            </a:r>
            <a:r>
              <a:rPr lang="nl-NL" b="0" i="0" dirty="0">
                <a:solidFill>
                  <a:srgbClr val="222222"/>
                </a:solidFill>
                <a:effectLst/>
                <a:latin typeface="Arial" panose="020B0604020202020204" pitchFamily="34" charset="0"/>
              </a:rPr>
              <a:t>.</a:t>
            </a:r>
          </a:p>
        </p:txBody>
      </p:sp>
      <p:sp>
        <p:nvSpPr>
          <p:cNvPr id="4" name="Tijdelijke aanduiding voor datum 3">
            <a:extLst>
              <a:ext uri="{FF2B5EF4-FFF2-40B4-BE49-F238E27FC236}">
                <a16:creationId xmlns:a16="http://schemas.microsoft.com/office/drawing/2014/main" id="{3D373E34-3092-45F1-AE8A-794FABA5E4F7}"/>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2384037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DE56DD-7CEE-4BA1-928D-DE6860069F9A}"/>
              </a:ext>
            </a:extLst>
          </p:cNvPr>
          <p:cNvSpPr>
            <a:spLocks noGrp="1"/>
          </p:cNvSpPr>
          <p:nvPr>
            <p:ph type="title"/>
          </p:nvPr>
        </p:nvSpPr>
        <p:spPr/>
        <p:txBody>
          <a:bodyPr/>
          <a:lstStyle/>
          <a:p>
            <a:r>
              <a:rPr lang="nl-NL" b="1" i="0" dirty="0">
                <a:solidFill>
                  <a:srgbClr val="000000"/>
                </a:solidFill>
                <a:effectLst/>
                <a:latin typeface="Arial" panose="020B0604020202020204" pitchFamily="34" charset="0"/>
              </a:rPr>
              <a:t>Interactie en relatievorming stimuleren</a:t>
            </a:r>
            <a:br>
              <a:rPr lang="nl-NL" b="1" i="0" dirty="0">
                <a:solidFill>
                  <a:srgbClr val="000000"/>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82876222-CC77-4792-A0BD-93106228DE5D}"/>
              </a:ext>
            </a:extLst>
          </p:cNvPr>
          <p:cNvSpPr>
            <a:spLocks noGrp="1"/>
          </p:cNvSpPr>
          <p:nvPr>
            <p:ph idx="1"/>
          </p:nvPr>
        </p:nvSpPr>
        <p:spPr/>
        <p:txBody>
          <a:bodyPr>
            <a:normAutofit fontScale="92500"/>
          </a:bodyPr>
          <a:lstStyle/>
          <a:p>
            <a:pPr algn="l">
              <a:buFont typeface="Arial" panose="020B0604020202020204" pitchFamily="34" charset="0"/>
              <a:buChar char="•"/>
            </a:pPr>
            <a:r>
              <a:rPr lang="nl-NL" b="0" i="0" dirty="0">
                <a:solidFill>
                  <a:srgbClr val="222222"/>
                </a:solidFill>
                <a:effectLst/>
                <a:latin typeface="Arial" panose="020B0604020202020204" pitchFamily="34" charset="0"/>
              </a:rPr>
              <a:t>Houd rekening met ieders persoonlijke behoeften en zorgvragen. Hiervoor staan meestal richtlijnen in het zorg- of verpleegplan. Sommige zorgvragers hebben op sociaal gebied weinig behoefte aan relaties met groepsgenoten. Een kort praatje tijdens de maaltijd is voor hen voldoende. Andere zorgvragers willen juist meer contact, maar zijn hier om allerlei redenen niet toe in staat. Voor deze zorgvragers moet je actie ondernemen. Wanneer een zorgvrager zich bijvoorbeeld uit onzekerheid terugtrekt op zijn kamer, kun je hem uitnodigen voor groepsactiviteiten.</a:t>
            </a:r>
          </a:p>
          <a:p>
            <a:pPr algn="l">
              <a:buFont typeface="Arial" panose="020B0604020202020204" pitchFamily="34" charset="0"/>
              <a:buChar char="•"/>
            </a:pPr>
            <a:r>
              <a:rPr lang="nl-NL" b="0" i="0" dirty="0">
                <a:solidFill>
                  <a:srgbClr val="222222"/>
                </a:solidFill>
                <a:effectLst/>
                <a:latin typeface="Arial" panose="020B0604020202020204" pitchFamily="34" charset="0"/>
              </a:rPr>
              <a:t>Een groep kan afleiding bieden aan zorgvragers die onrustig zijn, verward zijn, dwaalgedrag hebben of regelmatig de weg kwijtraken.</a:t>
            </a:r>
          </a:p>
          <a:p>
            <a:pPr algn="l">
              <a:buFont typeface="Arial" panose="020B0604020202020204" pitchFamily="34" charset="0"/>
              <a:buChar char="•"/>
            </a:pPr>
            <a:r>
              <a:rPr lang="nl-NL" b="0" i="0" dirty="0">
                <a:solidFill>
                  <a:srgbClr val="222222"/>
                </a:solidFill>
                <a:effectLst/>
                <a:latin typeface="Arial" panose="020B0604020202020204" pitchFamily="34" charset="0"/>
              </a:rPr>
              <a:t>Wanneer een zorgvrager net is opgenomen, begeleid je hem bij de interactie en de relatievorming door hem te betrekken bij groepsactiviteiten.</a:t>
            </a:r>
          </a:p>
          <a:p>
            <a:pPr algn="l">
              <a:buFont typeface="Arial" panose="020B0604020202020204" pitchFamily="34" charset="0"/>
              <a:buChar char="•"/>
            </a:pPr>
            <a:r>
              <a:rPr lang="nl-NL" b="0" i="0" dirty="0">
                <a:solidFill>
                  <a:srgbClr val="222222"/>
                </a:solidFill>
                <a:effectLst/>
                <a:latin typeface="Arial" panose="020B0604020202020204" pitchFamily="34" charset="0"/>
              </a:rPr>
              <a:t>Wanneer groepsprocessen in gevaar komen door te weinig of onjuiste onderlinge communicatie, moet je ingrijpen. Probeer de spanningen binnen de groep op te lossen door ze bespreekbaar te maken en leid de interactie over bepaalde onderwerpen in goede banen.</a:t>
            </a:r>
          </a:p>
          <a:p>
            <a:pPr algn="l">
              <a:buFont typeface="Arial" panose="020B0604020202020204" pitchFamily="34" charset="0"/>
              <a:buChar char="•"/>
            </a:pPr>
            <a:r>
              <a:rPr lang="nl-NL" b="0" i="0" dirty="0">
                <a:solidFill>
                  <a:srgbClr val="222222"/>
                </a:solidFill>
                <a:effectLst/>
                <a:latin typeface="Arial" panose="020B0604020202020204" pitchFamily="34" charset="0"/>
              </a:rPr>
              <a:t>Je kunt de communicatie binnen de groep ook stimuleren door zorgvragers te vragen om samen een bepaalde taak uit te voeren.</a:t>
            </a:r>
          </a:p>
          <a:p>
            <a:endParaRPr lang="nl-NL" dirty="0"/>
          </a:p>
        </p:txBody>
      </p:sp>
      <p:sp>
        <p:nvSpPr>
          <p:cNvPr id="4" name="Tijdelijke aanduiding voor datum 3">
            <a:extLst>
              <a:ext uri="{FF2B5EF4-FFF2-40B4-BE49-F238E27FC236}">
                <a16:creationId xmlns:a16="http://schemas.microsoft.com/office/drawing/2014/main" id="{7099CFF8-4DCB-40EE-B60F-D66671772D33}"/>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2600472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67BE02-8934-441B-948F-13FB712333AE}"/>
              </a:ext>
            </a:extLst>
          </p:cNvPr>
          <p:cNvSpPr>
            <a:spLocks noGrp="1"/>
          </p:cNvSpPr>
          <p:nvPr>
            <p:ph type="title"/>
          </p:nvPr>
        </p:nvSpPr>
        <p:spPr/>
        <p:txBody>
          <a:bodyPr/>
          <a:lstStyle/>
          <a:p>
            <a:r>
              <a:rPr lang="nl-NL" b="1" i="0" dirty="0">
                <a:solidFill>
                  <a:srgbClr val="009990"/>
                </a:solidFill>
                <a:effectLst/>
                <a:latin typeface="Arial" panose="020B0604020202020204" pitchFamily="34" charset="0"/>
              </a:rPr>
              <a:t>Beïnvloedingsstijlen hanteren</a:t>
            </a:r>
            <a:br>
              <a:rPr lang="nl-NL" b="1" i="0" dirty="0">
                <a:solidFill>
                  <a:srgbClr val="009990"/>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CF826BD2-B360-42E5-92E1-751CE5F94B04}"/>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nl-NL" b="0" i="0" dirty="0">
                <a:solidFill>
                  <a:srgbClr val="222222"/>
                </a:solidFill>
                <a:effectLst/>
                <a:latin typeface="Arial" panose="020B0604020202020204" pitchFamily="34" charset="0"/>
              </a:rPr>
              <a:t>Door informatie te verstrekken geef je de zorgvrager meer kennis. Doordat de zorgvrager meer kennis heeft, kan hij keuzes maken. Je zet hem aan het denken en je geeft hem meer mogelijkheden. Daardoor kan hij andere keuzes maken.</a:t>
            </a:r>
          </a:p>
          <a:p>
            <a:pPr algn="l">
              <a:buFont typeface="Arial" panose="020B0604020202020204" pitchFamily="34" charset="0"/>
              <a:buChar char="•"/>
            </a:pPr>
            <a:r>
              <a:rPr lang="nl-NL" b="0" i="0" dirty="0">
                <a:solidFill>
                  <a:srgbClr val="222222"/>
                </a:solidFill>
                <a:effectLst/>
                <a:latin typeface="Arial" panose="020B0604020202020204" pitchFamily="34" charset="0"/>
              </a:rPr>
              <a:t>Door het gewenste gedrag van mensen te bevestigen en door vertrouwen te geven, stimuleer je het herhalen van dat gedrag. Een schouderklopje, beloning of compliment kan voldoende zijn.</a:t>
            </a:r>
          </a:p>
          <a:p>
            <a:pPr algn="l">
              <a:buFont typeface="Arial" panose="020B0604020202020204" pitchFamily="34" charset="0"/>
              <a:buChar char="•"/>
            </a:pPr>
            <a:r>
              <a:rPr lang="nl-NL" b="0" i="0" dirty="0">
                <a:solidFill>
                  <a:srgbClr val="222222"/>
                </a:solidFill>
                <a:effectLst/>
                <a:latin typeface="Arial" panose="020B0604020202020204" pitchFamily="34" charset="0"/>
              </a:rPr>
              <a:t>Door zelf het goede voorbeeld te geven zal de zorgvrager de neiging hebben om dat gedrag over te nemen. Dit imiteren kan het ontwikkelen van het eigen gedrag van de zorgvrager in gang zetten. Dit kan bewust en onbewust plaatsvinden.</a:t>
            </a:r>
          </a:p>
          <a:p>
            <a:pPr algn="l">
              <a:buFont typeface="Arial" panose="020B0604020202020204" pitchFamily="34" charset="0"/>
              <a:buChar char="•"/>
            </a:pPr>
            <a:r>
              <a:rPr lang="nl-NL" b="0" i="0" dirty="0">
                <a:solidFill>
                  <a:srgbClr val="222222"/>
                </a:solidFill>
                <a:effectLst/>
                <a:latin typeface="Arial" panose="020B0604020202020204" pitchFamily="34" charset="0"/>
              </a:rPr>
              <a:t>Door argumenten te noemen en de zorgvrager het voordeel van iets te laten zien, kun je hem verleiden tot het gewenste gedrag. Soms werkt dit echter juist averechts.</a:t>
            </a:r>
          </a:p>
          <a:p>
            <a:pPr algn="l">
              <a:buFont typeface="Arial" panose="020B0604020202020204" pitchFamily="34" charset="0"/>
              <a:buChar char="•"/>
            </a:pPr>
            <a:r>
              <a:rPr lang="nl-NL" b="0" i="0" dirty="0">
                <a:solidFill>
                  <a:srgbClr val="222222"/>
                </a:solidFill>
                <a:effectLst/>
                <a:latin typeface="Arial" panose="020B0604020202020204" pitchFamily="34" charset="0"/>
              </a:rPr>
              <a:t>Je kunt onderhandelen als ieder een ander belang heeft. Beiden winnen door iets in te leveren.</a:t>
            </a:r>
          </a:p>
          <a:p>
            <a:pPr algn="l">
              <a:buFont typeface="Arial" panose="020B0604020202020204" pitchFamily="34" charset="0"/>
              <a:buChar char="•"/>
            </a:pPr>
            <a:r>
              <a:rPr lang="nl-NL" b="0" i="0" dirty="0">
                <a:solidFill>
                  <a:srgbClr val="222222"/>
                </a:solidFill>
                <a:effectLst/>
                <a:latin typeface="Arial" panose="020B0604020202020204" pitchFamily="34" charset="0"/>
              </a:rPr>
              <a:t>Je kunt tegemoetkomen aan de wensen van de zorgvrager door bij hem aan te sluiten. Je doet dat door vragen te stellen en te luisteren. Daardoor probeer je de keuzemogelijkheden van iemand te vergroten.</a:t>
            </a:r>
          </a:p>
          <a:p>
            <a:pPr algn="l">
              <a:buFont typeface="Arial" panose="020B0604020202020204" pitchFamily="34" charset="0"/>
              <a:buChar char="•"/>
            </a:pPr>
            <a:r>
              <a:rPr lang="nl-NL" b="0" i="0" dirty="0">
                <a:solidFill>
                  <a:srgbClr val="222222"/>
                </a:solidFill>
                <a:effectLst/>
                <a:latin typeface="Arial" panose="020B0604020202020204" pitchFamily="34" charset="0"/>
              </a:rPr>
              <a:t>Bij afdwingen is er sprake van een vorm van intimidatie en het stellen van eisen. Deze stijl kan alleen gebruikt worden als er sprake is van machtsverschil. Je kunt deze stijl toepassen als je snel moet ingrijpen, bijvoorbeeld bij een gevaarlijke situatie. Er is dan geen tijd om te onderhandelen of om voorbeeldgedrag te laten zien.</a:t>
            </a:r>
          </a:p>
          <a:p>
            <a:endParaRPr lang="nl-NL" dirty="0"/>
          </a:p>
        </p:txBody>
      </p:sp>
      <p:sp>
        <p:nvSpPr>
          <p:cNvPr id="4" name="Tijdelijke aanduiding voor datum 3">
            <a:extLst>
              <a:ext uri="{FF2B5EF4-FFF2-40B4-BE49-F238E27FC236}">
                <a16:creationId xmlns:a16="http://schemas.microsoft.com/office/drawing/2014/main" id="{4641F6BB-9526-457C-8315-6002DC9FAFAA}"/>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3178165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593CD-5C20-4566-A615-FD3848AA7F69}"/>
              </a:ext>
            </a:extLst>
          </p:cNvPr>
          <p:cNvSpPr>
            <a:spLocks noGrp="1"/>
          </p:cNvSpPr>
          <p:nvPr>
            <p:ph type="title"/>
          </p:nvPr>
        </p:nvSpPr>
        <p:spPr/>
        <p:txBody>
          <a:bodyPr/>
          <a:lstStyle/>
          <a:p>
            <a:r>
              <a:rPr lang="nl-NL" b="1" i="0" dirty="0">
                <a:solidFill>
                  <a:srgbClr val="222222"/>
                </a:solidFill>
                <a:effectLst/>
                <a:latin typeface="Arial" panose="020B0604020202020204" pitchFamily="34" charset="0"/>
              </a:rPr>
              <a:t>begeleidersrollen</a:t>
            </a:r>
            <a:r>
              <a:rPr lang="nl-NL" b="0" i="0" dirty="0">
                <a:solidFill>
                  <a:srgbClr val="222222"/>
                </a:solidFill>
                <a:effectLst/>
                <a:latin typeface="Arial" panose="020B0604020202020204" pitchFamily="34" charset="0"/>
              </a:rPr>
              <a:t> </a:t>
            </a:r>
            <a:endParaRPr lang="nl-NL" dirty="0"/>
          </a:p>
        </p:txBody>
      </p:sp>
      <p:sp>
        <p:nvSpPr>
          <p:cNvPr id="3" name="Tijdelijke aanduiding voor inhoud 2">
            <a:extLst>
              <a:ext uri="{FF2B5EF4-FFF2-40B4-BE49-F238E27FC236}">
                <a16:creationId xmlns:a16="http://schemas.microsoft.com/office/drawing/2014/main" id="{319A28A4-BE35-4632-95EB-9F9109FB9328}"/>
              </a:ext>
            </a:extLst>
          </p:cNvPr>
          <p:cNvSpPr>
            <a:spLocks noGrp="1"/>
          </p:cNvSpPr>
          <p:nvPr>
            <p:ph idx="1"/>
          </p:nvPr>
        </p:nvSpPr>
        <p:spPr/>
        <p:txBody>
          <a:bodyPr/>
          <a:lstStyle/>
          <a:p>
            <a:pPr algn="l">
              <a:buFont typeface="Arial" panose="020B0604020202020204" pitchFamily="34" charset="0"/>
              <a:buChar char="•"/>
            </a:pPr>
            <a:r>
              <a:rPr lang="nl-NL" b="1" i="0" dirty="0">
                <a:solidFill>
                  <a:srgbClr val="222222"/>
                </a:solidFill>
                <a:effectLst/>
                <a:latin typeface="Arial" panose="020B0604020202020204" pitchFamily="34" charset="0"/>
              </a:rPr>
              <a:t>De rol van de verzorger. </a:t>
            </a:r>
            <a:r>
              <a:rPr lang="nl-NL" b="0" i="0" dirty="0">
                <a:solidFill>
                  <a:srgbClr val="222222"/>
                </a:solidFill>
                <a:effectLst/>
                <a:latin typeface="Arial" panose="020B0604020202020204" pitchFamily="34" charset="0"/>
              </a:rPr>
              <a:t>Je kunt zorg verlenen bij de ADL en preventieve maatregelen nemen om gezondheidsproblemen te voorkomen. </a:t>
            </a:r>
          </a:p>
          <a:p>
            <a:pPr algn="l">
              <a:buFont typeface="Arial" panose="020B0604020202020204" pitchFamily="34" charset="0"/>
              <a:buChar char="•"/>
            </a:pPr>
            <a:r>
              <a:rPr lang="nl-NL" b="1" i="0" dirty="0">
                <a:solidFill>
                  <a:srgbClr val="222222"/>
                </a:solidFill>
                <a:effectLst/>
                <a:latin typeface="Arial" panose="020B0604020202020204" pitchFamily="34" charset="0"/>
              </a:rPr>
              <a:t>Vervangende ouder. </a:t>
            </a:r>
            <a:r>
              <a:rPr lang="nl-NL" b="0" i="0" dirty="0">
                <a:solidFill>
                  <a:srgbClr val="222222"/>
                </a:solidFill>
                <a:effectLst/>
                <a:latin typeface="Arial" panose="020B0604020202020204" pitchFamily="34" charset="0"/>
              </a:rPr>
              <a:t>Soms ligt het gevoelsleven of de ontwikkeling van de zorgvrager op het niveau van een kind, bijvoorbeeld bij een (</a:t>
            </a:r>
            <a:r>
              <a:rPr lang="nl-NL" b="0" i="0" dirty="0" err="1">
                <a:solidFill>
                  <a:srgbClr val="222222"/>
                </a:solidFill>
                <a:effectLst/>
                <a:latin typeface="Arial" panose="020B0604020202020204" pitchFamily="34" charset="0"/>
              </a:rPr>
              <a:t>geronto</a:t>
            </a:r>
            <a:r>
              <a:rPr lang="nl-NL" b="0" i="0" dirty="0">
                <a:solidFill>
                  <a:srgbClr val="222222"/>
                </a:solidFill>
                <a:effectLst/>
                <a:latin typeface="Arial" panose="020B0604020202020204" pitchFamily="34" charset="0"/>
              </a:rPr>
              <a:t>)psychiatrische zorgvrager. In dat geval kan de zorgvrager jou nodig hebben als vervangende ouder. Dit betekent niet dat je de zorgvrager moet betuttelen, maar hem moet begeleiden naar eigen verantwoordelijkheden, autonomie en zelfredzaamheid.</a:t>
            </a:r>
          </a:p>
          <a:p>
            <a:pPr algn="l">
              <a:buFont typeface="Arial" panose="020B0604020202020204" pitchFamily="34" charset="0"/>
              <a:buChar char="•"/>
            </a:pPr>
            <a:r>
              <a:rPr lang="nl-NL" b="1" i="0" dirty="0">
                <a:solidFill>
                  <a:srgbClr val="222222"/>
                </a:solidFill>
                <a:effectLst/>
                <a:latin typeface="Arial" panose="020B0604020202020204" pitchFamily="34" charset="0"/>
              </a:rPr>
              <a:t>De onderhandelaar. </a:t>
            </a:r>
            <a:r>
              <a:rPr lang="nl-NL" b="0" i="0" dirty="0">
                <a:solidFill>
                  <a:srgbClr val="222222"/>
                </a:solidFill>
                <a:effectLst/>
                <a:latin typeface="Arial" panose="020B0604020202020204" pitchFamily="34" charset="0"/>
              </a:rPr>
              <a:t>Je onderhandelt met de zorgvrager om tot haalbare doelen te komen.</a:t>
            </a:r>
          </a:p>
          <a:p>
            <a:pPr algn="l">
              <a:buFont typeface="Arial" panose="020B0604020202020204" pitchFamily="34" charset="0"/>
              <a:buChar char="•"/>
            </a:pPr>
            <a:r>
              <a:rPr lang="nl-NL" b="1" i="0" dirty="0">
                <a:solidFill>
                  <a:srgbClr val="222222"/>
                </a:solidFill>
                <a:effectLst/>
                <a:latin typeface="Arial" panose="020B0604020202020204" pitchFamily="34" charset="0"/>
              </a:rPr>
              <a:t>Adviseur en coach. </a:t>
            </a:r>
            <a:r>
              <a:rPr lang="nl-NL" b="0" i="0" dirty="0">
                <a:solidFill>
                  <a:srgbClr val="222222"/>
                </a:solidFill>
                <a:effectLst/>
                <a:latin typeface="Arial" panose="020B0604020202020204" pitchFamily="34" charset="0"/>
              </a:rPr>
              <a:t>Je geeft de zorgvrager voorlichting en advies om tot keuzes te kunnen komen en je stimuleert hem zijn doelen te behalen.</a:t>
            </a:r>
          </a:p>
          <a:p>
            <a:pPr algn="l">
              <a:buFont typeface="Arial" panose="020B0604020202020204" pitchFamily="34" charset="0"/>
              <a:buChar char="•"/>
            </a:pPr>
            <a:r>
              <a:rPr lang="nl-NL" b="1" i="0" dirty="0">
                <a:solidFill>
                  <a:srgbClr val="222222"/>
                </a:solidFill>
                <a:effectLst/>
                <a:latin typeface="Arial" panose="020B0604020202020204" pitchFamily="34" charset="0"/>
              </a:rPr>
              <a:t>Belangenbehartiger. </a:t>
            </a:r>
            <a:r>
              <a:rPr lang="nl-NL" b="0" i="0" dirty="0">
                <a:solidFill>
                  <a:srgbClr val="222222"/>
                </a:solidFill>
                <a:effectLst/>
                <a:latin typeface="Arial" panose="020B0604020202020204" pitchFamily="34" charset="0"/>
              </a:rPr>
              <a:t>Als een zorgvrager niet voor zijn rechten in een groep kan opkomen, kun jij namens hem als belangenbehartiger optreden.</a:t>
            </a:r>
          </a:p>
          <a:p>
            <a:endParaRPr lang="nl-NL" dirty="0"/>
          </a:p>
        </p:txBody>
      </p:sp>
      <p:sp>
        <p:nvSpPr>
          <p:cNvPr id="4" name="Tijdelijke aanduiding voor datum 3">
            <a:extLst>
              <a:ext uri="{FF2B5EF4-FFF2-40B4-BE49-F238E27FC236}">
                <a16:creationId xmlns:a16="http://schemas.microsoft.com/office/drawing/2014/main" id="{32626B50-B8EF-4CAE-9EFE-B03C6F773B8D}"/>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634515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3C4403B-5B1D-4898-AAFB-6FDF98704D30}"/>
              </a:ext>
            </a:extLst>
          </p:cNvPr>
          <p:cNvSpPr>
            <a:spLocks noGrp="1"/>
          </p:cNvSpPr>
          <p:nvPr>
            <p:ph idx="1"/>
          </p:nvPr>
        </p:nvSpPr>
        <p:spPr/>
        <p:txBody>
          <a:bodyPr/>
          <a:lstStyle/>
          <a:p>
            <a:endParaRPr lang="nl-NL" dirty="0"/>
          </a:p>
        </p:txBody>
      </p:sp>
      <p:sp>
        <p:nvSpPr>
          <p:cNvPr id="4" name="Tijdelijke aanduiding voor datum 3">
            <a:extLst>
              <a:ext uri="{FF2B5EF4-FFF2-40B4-BE49-F238E27FC236}">
                <a16:creationId xmlns:a16="http://schemas.microsoft.com/office/drawing/2014/main" id="{D3A205A6-5C94-4305-A108-5C9BF316CDB8}"/>
              </a:ext>
            </a:extLst>
          </p:cNvPr>
          <p:cNvSpPr>
            <a:spLocks noGrp="1"/>
          </p:cNvSpPr>
          <p:nvPr>
            <p:ph type="dt" sz="half" idx="10"/>
          </p:nvPr>
        </p:nvSpPr>
        <p:spPr/>
        <p:txBody>
          <a:bodyPr/>
          <a:lstStyle/>
          <a:p>
            <a:pPr rtl="0"/>
            <a:fld id="{551AF0A5-5393-407E-B612-7484747D7A4A}" type="datetime1">
              <a:rPr lang="nl-NL" smtClean="0"/>
              <a:t>15-3-2021</a:t>
            </a:fld>
            <a:endParaRPr lang="en-US"/>
          </a:p>
        </p:txBody>
      </p:sp>
      <p:sp>
        <p:nvSpPr>
          <p:cNvPr id="6" name="Tekstvak 5">
            <a:extLst>
              <a:ext uri="{FF2B5EF4-FFF2-40B4-BE49-F238E27FC236}">
                <a16:creationId xmlns:a16="http://schemas.microsoft.com/office/drawing/2014/main" id="{4FA9A4AF-40A1-46D8-8A4F-BB85A4DF47F1}"/>
              </a:ext>
            </a:extLst>
          </p:cNvPr>
          <p:cNvSpPr txBox="1"/>
          <p:nvPr/>
        </p:nvSpPr>
        <p:spPr>
          <a:xfrm>
            <a:off x="3047260" y="2969553"/>
            <a:ext cx="6203272" cy="1754326"/>
          </a:xfrm>
          <a:prstGeom prst="rect">
            <a:avLst/>
          </a:prstGeom>
          <a:noFill/>
        </p:spPr>
        <p:txBody>
          <a:bodyPr wrap="square">
            <a:spAutoFit/>
          </a:bodyPr>
          <a:lstStyle/>
          <a:p>
            <a:r>
              <a:rPr lang="nl-NL" dirty="0"/>
              <a:t>Meegaan of tegenspreken </a:t>
            </a:r>
            <a:r>
              <a:rPr lang="nl-NL" dirty="0">
                <a:hlinkClick r:id="rId2"/>
              </a:rPr>
              <a:t>https://youtu.be/Bk50dvWtnLY</a:t>
            </a:r>
            <a:endParaRPr lang="nl-NL" dirty="0"/>
          </a:p>
          <a:p>
            <a:endParaRPr lang="nl-NL" dirty="0"/>
          </a:p>
          <a:p>
            <a:endParaRPr lang="nl-NL" dirty="0"/>
          </a:p>
          <a:p>
            <a:r>
              <a:rPr lang="nl-NL"/>
              <a:t>Agressie </a:t>
            </a:r>
          </a:p>
          <a:p>
            <a:r>
              <a:rPr lang="nl-NL">
                <a:hlinkClick r:id="rId3"/>
              </a:rPr>
              <a:t>https</a:t>
            </a:r>
            <a:r>
              <a:rPr lang="nl-NL" dirty="0">
                <a:hlinkClick r:id="rId3"/>
              </a:rPr>
              <a:t>://youtu.be/358vKWln7uY</a:t>
            </a:r>
            <a:endParaRPr lang="nl-NL" dirty="0"/>
          </a:p>
        </p:txBody>
      </p:sp>
    </p:spTree>
    <p:extLst>
      <p:ext uri="{BB962C8B-B14F-4D97-AF65-F5344CB8AC3E}">
        <p14:creationId xmlns:p14="http://schemas.microsoft.com/office/powerpoint/2010/main" val="1557677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D12DA0-F73B-4DA1-98B5-74392113028B}"/>
              </a:ext>
            </a:extLst>
          </p:cNvPr>
          <p:cNvSpPr>
            <a:spLocks noGrp="1"/>
          </p:cNvSpPr>
          <p:nvPr>
            <p:ph type="title"/>
          </p:nvPr>
        </p:nvSpPr>
        <p:spPr/>
        <p:txBody>
          <a:bodyPr>
            <a:normAutofit fontScale="90000"/>
          </a:bodyPr>
          <a:lstStyle/>
          <a:p>
            <a:r>
              <a:rPr lang="nl-NL" b="1" dirty="0">
                <a:solidFill>
                  <a:srgbClr val="222222"/>
                </a:solidFill>
                <a:latin typeface="Arial" panose="020B0604020202020204" pitchFamily="34" charset="0"/>
              </a:rPr>
              <a:t>M</a:t>
            </a:r>
            <a:r>
              <a:rPr lang="nl-NL" b="1" i="0" dirty="0">
                <a:solidFill>
                  <a:srgbClr val="222222"/>
                </a:solidFill>
                <a:effectLst/>
                <a:latin typeface="Arial" panose="020B0604020202020204" pitchFamily="34" charset="0"/>
              </a:rPr>
              <a:t>acht</a:t>
            </a:r>
            <a:r>
              <a:rPr lang="nl-NL" b="0" i="0" dirty="0">
                <a:solidFill>
                  <a:srgbClr val="222222"/>
                </a:solidFill>
                <a:effectLst/>
                <a:latin typeface="Arial" panose="020B0604020202020204" pitchFamily="34" charset="0"/>
              </a:rPr>
              <a:t> als middel om een doel te bereiken en te streven naar:</a:t>
            </a:r>
            <a:br>
              <a:rPr lang="nl-NL" b="0" i="0" dirty="0">
                <a:solidFill>
                  <a:srgbClr val="222222"/>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BA3EDCD1-08D2-4C57-82C5-0A3C2E3A8D7C}"/>
              </a:ext>
            </a:extLst>
          </p:cNvPr>
          <p:cNvSpPr>
            <a:spLocks noGrp="1"/>
          </p:cNvSpPr>
          <p:nvPr>
            <p:ph idx="1"/>
          </p:nvPr>
        </p:nvSpPr>
        <p:spPr/>
        <p:txBody>
          <a:bodyPr/>
          <a:lstStyle/>
          <a:p>
            <a:pPr algn="l">
              <a:buFont typeface="Arial" panose="020B0604020202020204" pitchFamily="34" charset="0"/>
              <a:buChar char="•"/>
            </a:pPr>
            <a:r>
              <a:rPr lang="nl-NL" sz="2000" b="0" i="0" dirty="0">
                <a:solidFill>
                  <a:srgbClr val="222222"/>
                </a:solidFill>
                <a:effectLst/>
                <a:latin typeface="Arial" panose="020B0604020202020204" pitchFamily="34" charset="0"/>
              </a:rPr>
              <a:t>meer welzijn voor zorgvragers binnen een groep</a:t>
            </a:r>
          </a:p>
          <a:p>
            <a:pPr algn="l">
              <a:buFont typeface="Arial" panose="020B0604020202020204" pitchFamily="34" charset="0"/>
              <a:buChar char="•"/>
            </a:pPr>
            <a:endParaRPr lang="nl-NL" sz="2000" b="0" i="0" dirty="0">
              <a:solidFill>
                <a:srgbClr val="222222"/>
              </a:solidFill>
              <a:effectLst/>
              <a:latin typeface="Arial" panose="020B0604020202020204" pitchFamily="34" charset="0"/>
            </a:endParaRPr>
          </a:p>
          <a:p>
            <a:pPr algn="l">
              <a:buFont typeface="Arial" panose="020B0604020202020204" pitchFamily="34" charset="0"/>
              <a:buChar char="•"/>
            </a:pPr>
            <a:r>
              <a:rPr lang="nl-NL" sz="2000" b="0" i="0" dirty="0">
                <a:solidFill>
                  <a:srgbClr val="222222"/>
                </a:solidFill>
                <a:effectLst/>
                <a:latin typeface="Arial" panose="020B0604020202020204" pitchFamily="34" charset="0"/>
              </a:rPr>
              <a:t>een verbetering van het groepsklimaat</a:t>
            </a:r>
          </a:p>
          <a:p>
            <a:pPr algn="l">
              <a:buFont typeface="Arial" panose="020B0604020202020204" pitchFamily="34" charset="0"/>
              <a:buChar char="•"/>
            </a:pPr>
            <a:endParaRPr lang="nl-NL" sz="2000" b="0" i="0" dirty="0">
              <a:solidFill>
                <a:srgbClr val="222222"/>
              </a:solidFill>
              <a:effectLst/>
              <a:latin typeface="Arial" panose="020B0604020202020204" pitchFamily="34" charset="0"/>
            </a:endParaRPr>
          </a:p>
          <a:p>
            <a:pPr algn="l">
              <a:buFont typeface="Arial" panose="020B0604020202020204" pitchFamily="34" charset="0"/>
              <a:buChar char="•"/>
            </a:pPr>
            <a:r>
              <a:rPr lang="nl-NL" sz="2000" b="0" i="0" dirty="0">
                <a:solidFill>
                  <a:srgbClr val="222222"/>
                </a:solidFill>
                <a:effectLst/>
                <a:latin typeface="Arial" panose="020B0604020202020204" pitchFamily="34" charset="0"/>
              </a:rPr>
              <a:t>het bereiken van groepsdoelen en groepstaken</a:t>
            </a:r>
          </a:p>
          <a:p>
            <a:endParaRPr lang="nl-NL" dirty="0"/>
          </a:p>
        </p:txBody>
      </p:sp>
      <p:sp>
        <p:nvSpPr>
          <p:cNvPr id="4" name="Tijdelijke aanduiding voor datum 3">
            <a:extLst>
              <a:ext uri="{FF2B5EF4-FFF2-40B4-BE49-F238E27FC236}">
                <a16:creationId xmlns:a16="http://schemas.microsoft.com/office/drawing/2014/main" id="{6B4EDC31-81EA-45AF-AD05-AC449063F6DF}"/>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3752056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EFABB1-CC31-428E-844D-D5B22F6D6F12}"/>
              </a:ext>
            </a:extLst>
          </p:cNvPr>
          <p:cNvSpPr>
            <a:spLocks noGrp="1"/>
          </p:cNvSpPr>
          <p:nvPr>
            <p:ph type="title"/>
          </p:nvPr>
        </p:nvSpPr>
        <p:spPr/>
        <p:txBody>
          <a:bodyPr/>
          <a:lstStyle/>
          <a:p>
            <a:r>
              <a:rPr lang="nl-NL" b="0" i="0" dirty="0">
                <a:solidFill>
                  <a:srgbClr val="222222"/>
                </a:solidFill>
                <a:effectLst/>
                <a:latin typeface="Arial" panose="020B0604020202020204" pitchFamily="34" charset="0"/>
              </a:rPr>
              <a:t>macht hanteren als middel</a:t>
            </a:r>
            <a:endParaRPr lang="nl-NL" dirty="0"/>
          </a:p>
        </p:txBody>
      </p:sp>
      <p:sp>
        <p:nvSpPr>
          <p:cNvPr id="3" name="Tijdelijke aanduiding voor inhoud 2">
            <a:extLst>
              <a:ext uri="{FF2B5EF4-FFF2-40B4-BE49-F238E27FC236}">
                <a16:creationId xmlns:a16="http://schemas.microsoft.com/office/drawing/2014/main" id="{3E54A69F-720E-4334-BF91-8354F8562C6E}"/>
              </a:ext>
            </a:extLst>
          </p:cNvPr>
          <p:cNvSpPr>
            <a:spLocks noGrp="1"/>
          </p:cNvSpPr>
          <p:nvPr>
            <p:ph idx="1"/>
          </p:nvPr>
        </p:nvSpPr>
        <p:spPr/>
        <p:txBody>
          <a:bodyPr/>
          <a:lstStyle/>
          <a:p>
            <a:r>
              <a:rPr lang="nl-NL" b="0" i="0" dirty="0">
                <a:solidFill>
                  <a:srgbClr val="222222"/>
                </a:solidFill>
                <a:effectLst/>
                <a:latin typeface="Arial" panose="020B0604020202020204" pitchFamily="34" charset="0"/>
              </a:rPr>
              <a:t>jij hebt de macht om te straffen en te belonen.</a:t>
            </a:r>
          </a:p>
          <a:p>
            <a:r>
              <a:rPr lang="nl-NL" b="0" i="0" dirty="0">
                <a:solidFill>
                  <a:srgbClr val="222222"/>
                </a:solidFill>
                <a:effectLst/>
                <a:latin typeface="Arial" panose="020B0604020202020204" pitchFamily="34" charset="0"/>
              </a:rPr>
              <a:t> In het team zijn duidelijke afspraken gemaakt over de strafmaatregelen. Jij houdt je consequent aan die afspraken. </a:t>
            </a:r>
          </a:p>
          <a:p>
            <a:r>
              <a:rPr lang="nl-NL" b="0" i="0" dirty="0">
                <a:solidFill>
                  <a:srgbClr val="222222"/>
                </a:solidFill>
                <a:effectLst/>
                <a:latin typeface="Arial" panose="020B0604020202020204" pitchFamily="34" charset="0"/>
              </a:rPr>
              <a:t>Sommige middelen en maatregelen kunnen onder de Wet Bijzondere opnemingen in psychiatrische ziekenhuizen (Wet </a:t>
            </a:r>
            <a:r>
              <a:rPr lang="nl-NL" b="0" i="0" dirty="0" err="1">
                <a:solidFill>
                  <a:srgbClr val="222222"/>
                </a:solidFill>
                <a:effectLst/>
                <a:latin typeface="Arial" panose="020B0604020202020204" pitchFamily="34" charset="0"/>
              </a:rPr>
              <a:t>Bopz</a:t>
            </a:r>
            <a:r>
              <a:rPr lang="nl-NL" b="0" i="0" dirty="0">
                <a:solidFill>
                  <a:srgbClr val="222222"/>
                </a:solidFill>
                <a:effectLst/>
                <a:latin typeface="Arial" panose="020B0604020202020204" pitchFamily="34" charset="0"/>
              </a:rPr>
              <a:t>) vallen. Dan gelden er wettelijke regels, zoals speciale schriftelijke afspraken en tijdslimieten.</a:t>
            </a:r>
            <a:endParaRPr lang="nl-NL" dirty="0"/>
          </a:p>
        </p:txBody>
      </p:sp>
      <p:sp>
        <p:nvSpPr>
          <p:cNvPr id="4" name="Tijdelijke aanduiding voor datum 3">
            <a:extLst>
              <a:ext uri="{FF2B5EF4-FFF2-40B4-BE49-F238E27FC236}">
                <a16:creationId xmlns:a16="http://schemas.microsoft.com/office/drawing/2014/main" id="{00BFC09C-921C-437D-B0F9-A6C1A229ADBF}"/>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65713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6AAA15-815B-4D3D-9800-9099A8A80600}"/>
              </a:ext>
            </a:extLst>
          </p:cNvPr>
          <p:cNvSpPr>
            <a:spLocks noGrp="1"/>
          </p:cNvSpPr>
          <p:nvPr>
            <p:ph type="title"/>
          </p:nvPr>
        </p:nvSpPr>
        <p:spPr/>
        <p:txBody>
          <a:bodyPr/>
          <a:lstStyle/>
          <a:p>
            <a:r>
              <a:rPr lang="nl-NL" b="0" i="0" dirty="0">
                <a:solidFill>
                  <a:srgbClr val="222222"/>
                </a:solidFill>
                <a:effectLst/>
                <a:latin typeface="Arial" panose="020B0604020202020204" pitchFamily="34" charset="0"/>
              </a:rPr>
              <a:t>Hou rekening met  machtsongelijkheid</a:t>
            </a:r>
            <a:endParaRPr lang="nl-NL" dirty="0"/>
          </a:p>
        </p:txBody>
      </p:sp>
      <p:sp>
        <p:nvSpPr>
          <p:cNvPr id="3" name="Tijdelijke aanduiding voor inhoud 2">
            <a:extLst>
              <a:ext uri="{FF2B5EF4-FFF2-40B4-BE49-F238E27FC236}">
                <a16:creationId xmlns:a16="http://schemas.microsoft.com/office/drawing/2014/main" id="{216BFADE-58A1-4836-9F7D-3A45B2F87FFF}"/>
              </a:ext>
            </a:extLst>
          </p:cNvPr>
          <p:cNvSpPr>
            <a:spLocks noGrp="1"/>
          </p:cNvSpPr>
          <p:nvPr>
            <p:ph idx="1"/>
          </p:nvPr>
        </p:nvSpPr>
        <p:spPr/>
        <p:txBody>
          <a:bodyPr/>
          <a:lstStyle/>
          <a:p>
            <a:pPr algn="l">
              <a:buFont typeface="Arial" panose="020B0604020202020204" pitchFamily="34" charset="0"/>
              <a:buChar char="•"/>
            </a:pPr>
            <a:r>
              <a:rPr lang="nl-NL" sz="2000" b="0" i="0" dirty="0">
                <a:solidFill>
                  <a:srgbClr val="222222"/>
                </a:solidFill>
                <a:effectLst/>
                <a:latin typeface="Arial" panose="020B0604020202020204" pitchFamily="34" charset="0"/>
              </a:rPr>
              <a:t>bewust omgaan met je macht of onmacht en met de machtsverhoudingen in een groep;</a:t>
            </a:r>
          </a:p>
          <a:p>
            <a:pPr algn="l">
              <a:buFont typeface="Arial" panose="020B0604020202020204" pitchFamily="34" charset="0"/>
              <a:buChar char="•"/>
            </a:pPr>
            <a:r>
              <a:rPr lang="nl-NL" sz="2000" b="0" i="0" dirty="0">
                <a:solidFill>
                  <a:srgbClr val="222222"/>
                </a:solidFill>
                <a:effectLst/>
                <a:latin typeface="Arial" panose="020B0604020202020204" pitchFamily="34" charset="0"/>
              </a:rPr>
              <a:t>alleen gebruikmaken van je macht als dit professioneel strikt noodzakelijk is;</a:t>
            </a:r>
          </a:p>
          <a:p>
            <a:pPr algn="l">
              <a:buFont typeface="Arial" panose="020B0604020202020204" pitchFamily="34" charset="0"/>
              <a:buChar char="•"/>
            </a:pPr>
            <a:r>
              <a:rPr lang="nl-NL" sz="2000" b="0" i="0" dirty="0">
                <a:solidFill>
                  <a:srgbClr val="222222"/>
                </a:solidFill>
                <a:effectLst/>
                <a:latin typeface="Arial" panose="020B0604020202020204" pitchFamily="34" charset="0"/>
              </a:rPr>
              <a:t>jezelf voortdurend afvragen of je macht leidt tot handelingen die overeenstemmen met de wil en het levensplan van de zorgvrager en of het gebruiken van macht ethisch verantwoord is.</a:t>
            </a:r>
          </a:p>
          <a:p>
            <a:endParaRPr lang="nl-NL" dirty="0"/>
          </a:p>
        </p:txBody>
      </p:sp>
      <p:sp>
        <p:nvSpPr>
          <p:cNvPr id="4" name="Tijdelijke aanduiding voor datum 3">
            <a:extLst>
              <a:ext uri="{FF2B5EF4-FFF2-40B4-BE49-F238E27FC236}">
                <a16:creationId xmlns:a16="http://schemas.microsoft.com/office/drawing/2014/main" id="{44248B15-158B-4DE6-9C56-52A3051A17BA}"/>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47602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717382-8B3A-4FF1-9403-A17E1099B534}"/>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046F39B-82CF-4228-BC05-5C593040E649}"/>
              </a:ext>
            </a:extLst>
          </p:cNvPr>
          <p:cNvSpPr>
            <a:spLocks noGrp="1"/>
          </p:cNvSpPr>
          <p:nvPr>
            <p:ph idx="1"/>
          </p:nvPr>
        </p:nvSpPr>
        <p:spPr/>
        <p:txBody>
          <a:bodyPr/>
          <a:lstStyle/>
          <a:p>
            <a:pPr algn="l">
              <a:buFont typeface="Arial" panose="020B0604020202020204" pitchFamily="34" charset="0"/>
              <a:buChar char="•"/>
            </a:pPr>
            <a:r>
              <a:rPr lang="nl-NL" dirty="0">
                <a:solidFill>
                  <a:srgbClr val="333333"/>
                </a:solidFill>
                <a:latin typeface="Arial" panose="020B0604020202020204" pitchFamily="34" charset="0"/>
              </a:rPr>
              <a:t>Vertel in eigen woorden wat </a:t>
            </a:r>
            <a:r>
              <a:rPr lang="nl-NL" b="0" i="0" dirty="0">
                <a:solidFill>
                  <a:srgbClr val="333333"/>
                </a:solidFill>
                <a:effectLst/>
                <a:latin typeface="Arial" panose="020B0604020202020204" pitchFamily="34" charset="0"/>
              </a:rPr>
              <a:t>een groep is</a:t>
            </a:r>
          </a:p>
          <a:p>
            <a:pPr algn="l">
              <a:buFont typeface="Arial" panose="020B0604020202020204" pitchFamily="34" charset="0"/>
              <a:buChar char="•"/>
            </a:pPr>
            <a:r>
              <a:rPr lang="nl-NL" b="0" i="0" dirty="0">
                <a:solidFill>
                  <a:srgbClr val="333333"/>
                </a:solidFill>
                <a:effectLst/>
                <a:latin typeface="Arial" panose="020B0604020202020204" pitchFamily="34" charset="0"/>
              </a:rPr>
              <a:t>Beschrijf de verschillende kenmerken en functies van groepen</a:t>
            </a:r>
          </a:p>
          <a:p>
            <a:pPr algn="l">
              <a:buFont typeface="Arial" panose="020B0604020202020204" pitchFamily="34" charset="0"/>
              <a:buChar char="•"/>
            </a:pPr>
            <a:r>
              <a:rPr lang="nl-NL" b="0" i="0" dirty="0">
                <a:solidFill>
                  <a:srgbClr val="333333"/>
                </a:solidFill>
                <a:effectLst/>
                <a:latin typeface="Arial" panose="020B0604020202020204" pitchFamily="34" charset="0"/>
              </a:rPr>
              <a:t>Noem de verschillende rollen in een groep</a:t>
            </a:r>
          </a:p>
          <a:p>
            <a:pPr algn="l">
              <a:buFont typeface="Arial" panose="020B0604020202020204" pitchFamily="34" charset="0"/>
              <a:buChar char="•"/>
            </a:pPr>
            <a:r>
              <a:rPr lang="nl-NL" b="0" i="0" dirty="0">
                <a:solidFill>
                  <a:srgbClr val="333333"/>
                </a:solidFill>
                <a:effectLst/>
                <a:latin typeface="Arial" panose="020B0604020202020204" pitchFamily="34" charset="0"/>
              </a:rPr>
              <a:t> Hoe herken je de sfeer in een groep en op welke manier kan je het op een positieve manier beïnvloeden.</a:t>
            </a:r>
          </a:p>
          <a:p>
            <a:pPr algn="l">
              <a:buFont typeface="Arial" panose="020B0604020202020204" pitchFamily="34" charset="0"/>
              <a:buChar char="•"/>
            </a:pPr>
            <a:r>
              <a:rPr lang="nl-NL" b="0" i="0" dirty="0">
                <a:solidFill>
                  <a:srgbClr val="333333"/>
                </a:solidFill>
                <a:effectLst/>
                <a:latin typeface="Arial" panose="020B0604020202020204" pitchFamily="34" charset="0"/>
              </a:rPr>
              <a:t>Hoe kan je bij het begeleiden van een groep structuur bieden.</a:t>
            </a:r>
          </a:p>
          <a:p>
            <a:pPr algn="l">
              <a:buFont typeface="Arial" panose="020B0604020202020204" pitchFamily="34" charset="0"/>
              <a:buChar char="•"/>
            </a:pPr>
            <a:r>
              <a:rPr lang="nl-NL" dirty="0">
                <a:solidFill>
                  <a:srgbClr val="333333"/>
                </a:solidFill>
                <a:latin typeface="Arial" panose="020B0604020202020204" pitchFamily="34" charset="0"/>
              </a:rPr>
              <a:t>Hoe kan je </a:t>
            </a:r>
            <a:r>
              <a:rPr lang="nl-NL" b="0" i="0" dirty="0">
                <a:solidFill>
                  <a:srgbClr val="333333"/>
                </a:solidFill>
                <a:effectLst/>
                <a:latin typeface="Arial" panose="020B0604020202020204" pitchFamily="34" charset="0"/>
              </a:rPr>
              <a:t>de sfeer in een groep zorgvragers bewaken en bevorderen( en daarbij steeds een passende rol aannemen.)</a:t>
            </a:r>
          </a:p>
          <a:p>
            <a:endParaRPr lang="nl-NL" dirty="0"/>
          </a:p>
        </p:txBody>
      </p:sp>
      <p:sp>
        <p:nvSpPr>
          <p:cNvPr id="4" name="Tijdelijke aanduiding voor datum 3">
            <a:extLst>
              <a:ext uri="{FF2B5EF4-FFF2-40B4-BE49-F238E27FC236}">
                <a16:creationId xmlns:a16="http://schemas.microsoft.com/office/drawing/2014/main" id="{14234834-5973-4174-8E7E-E1CC0D3E7314}"/>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123757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3B3696-49BF-4F0E-B5A3-BB19EAB3DACB}"/>
              </a:ext>
            </a:extLst>
          </p:cNvPr>
          <p:cNvSpPr>
            <a:spLocks noGrp="1"/>
          </p:cNvSpPr>
          <p:nvPr>
            <p:ph type="title"/>
          </p:nvPr>
        </p:nvSpPr>
        <p:spPr/>
        <p:txBody>
          <a:bodyPr/>
          <a:lstStyle/>
          <a:p>
            <a:r>
              <a:rPr lang="nl-NL" dirty="0"/>
              <a:t>Lesdoelen</a:t>
            </a:r>
          </a:p>
        </p:txBody>
      </p:sp>
      <p:sp>
        <p:nvSpPr>
          <p:cNvPr id="3" name="Tijdelijke aanduiding voor inhoud 2">
            <a:extLst>
              <a:ext uri="{FF2B5EF4-FFF2-40B4-BE49-F238E27FC236}">
                <a16:creationId xmlns:a16="http://schemas.microsoft.com/office/drawing/2014/main" id="{5C9E2DE5-6ABF-456D-9D24-C35F4BB5CE01}"/>
              </a:ext>
            </a:extLst>
          </p:cNvPr>
          <p:cNvSpPr>
            <a:spLocks noGrp="1"/>
          </p:cNvSpPr>
          <p:nvPr>
            <p:ph idx="1"/>
          </p:nvPr>
        </p:nvSpPr>
        <p:spPr/>
        <p:txBody>
          <a:bodyPr/>
          <a:lstStyle/>
          <a:p>
            <a:pPr algn="l"/>
            <a:r>
              <a:rPr lang="nl-NL" b="1" i="0" dirty="0">
                <a:solidFill>
                  <a:srgbClr val="333333"/>
                </a:solidFill>
                <a:effectLst/>
                <a:latin typeface="Arial" panose="020B0604020202020204" pitchFamily="34" charset="0"/>
              </a:rPr>
              <a:t>Hoofddoel:</a:t>
            </a:r>
            <a:endParaRPr lang="nl-NL" b="0" i="0" dirty="0">
              <a:solidFill>
                <a:srgbClr val="333333"/>
              </a:solidFill>
              <a:effectLst/>
              <a:latin typeface="Arial" panose="020B0604020202020204" pitchFamily="34" charset="0"/>
            </a:endParaRPr>
          </a:p>
          <a:p>
            <a:pPr algn="l"/>
            <a:r>
              <a:rPr lang="nl-NL" b="0" i="0" dirty="0">
                <a:solidFill>
                  <a:srgbClr val="333333"/>
                </a:solidFill>
                <a:effectLst/>
                <a:latin typeface="Arial" panose="020B0604020202020204" pitchFamily="34" charset="0"/>
              </a:rPr>
              <a:t>Je kunt een groep zorgvragers begeleiden, en je kunt een individuele zorgvrager begeleiden binnen de groep waarin hij leeft.</a:t>
            </a:r>
          </a:p>
          <a:p>
            <a:pPr algn="l"/>
            <a:r>
              <a:rPr lang="nl-NL" b="1" i="0" dirty="0">
                <a:solidFill>
                  <a:srgbClr val="333333"/>
                </a:solidFill>
                <a:effectLst/>
                <a:latin typeface="Arial" panose="020B0604020202020204" pitchFamily="34" charset="0"/>
              </a:rPr>
              <a:t>Subdoelen:</a:t>
            </a:r>
            <a:endParaRPr lang="nl-NL" b="0" i="0" dirty="0">
              <a:solidFill>
                <a:srgbClr val="333333"/>
              </a:solidFill>
              <a:effectLst/>
              <a:latin typeface="Arial" panose="020B0604020202020204" pitchFamily="34" charset="0"/>
            </a:endParaRPr>
          </a:p>
          <a:p>
            <a:pPr algn="l">
              <a:buFont typeface="Arial" panose="020B0604020202020204" pitchFamily="34" charset="0"/>
              <a:buChar char="•"/>
            </a:pPr>
            <a:r>
              <a:rPr lang="nl-NL" b="0" i="0" dirty="0">
                <a:solidFill>
                  <a:srgbClr val="333333"/>
                </a:solidFill>
                <a:effectLst/>
                <a:latin typeface="Arial" panose="020B0604020202020204" pitchFamily="34" charset="0"/>
              </a:rPr>
              <a:t>Je kunt aangeven wat een groep is, en je kunt verschillende kenmerken en functies van groepen beschrijven.</a:t>
            </a:r>
          </a:p>
          <a:p>
            <a:pPr algn="l">
              <a:buFont typeface="Arial" panose="020B0604020202020204" pitchFamily="34" charset="0"/>
              <a:buChar char="•"/>
            </a:pPr>
            <a:r>
              <a:rPr lang="nl-NL" b="0" i="0" dirty="0">
                <a:solidFill>
                  <a:srgbClr val="333333"/>
                </a:solidFill>
                <a:effectLst/>
                <a:latin typeface="Arial" panose="020B0604020202020204" pitchFamily="34" charset="0"/>
              </a:rPr>
              <a:t>Je kunt de verschillende rollen in een groep herkennen en je kunt de sfeer in een groep op een positieve manier beïnvloeden.</a:t>
            </a:r>
          </a:p>
          <a:p>
            <a:pPr algn="l">
              <a:buFont typeface="Arial" panose="020B0604020202020204" pitchFamily="34" charset="0"/>
              <a:buChar char="•"/>
            </a:pPr>
            <a:r>
              <a:rPr lang="nl-NL" b="0" i="0" dirty="0">
                <a:solidFill>
                  <a:srgbClr val="333333"/>
                </a:solidFill>
                <a:effectLst/>
                <a:latin typeface="Arial" panose="020B0604020202020204" pitchFamily="34" charset="0"/>
              </a:rPr>
              <a:t>Je kunt bij het begeleiden van een groep structuur bieden.</a:t>
            </a:r>
          </a:p>
          <a:p>
            <a:pPr algn="l">
              <a:buFont typeface="Arial" panose="020B0604020202020204" pitchFamily="34" charset="0"/>
              <a:buChar char="•"/>
            </a:pPr>
            <a:r>
              <a:rPr lang="nl-NL" b="0" i="0" dirty="0">
                <a:solidFill>
                  <a:srgbClr val="333333"/>
                </a:solidFill>
                <a:effectLst/>
                <a:latin typeface="Arial" panose="020B0604020202020204" pitchFamily="34" charset="0"/>
              </a:rPr>
              <a:t>Je kunt de sfeer in een groep zorgvragers bewaken en bevorderen en daarbij steeds een passende rol aannemen.</a:t>
            </a:r>
          </a:p>
          <a:p>
            <a:endParaRPr lang="nl-NL" dirty="0"/>
          </a:p>
        </p:txBody>
      </p:sp>
      <p:sp>
        <p:nvSpPr>
          <p:cNvPr id="4" name="Tijdelijke aanduiding voor datum 3">
            <a:extLst>
              <a:ext uri="{FF2B5EF4-FFF2-40B4-BE49-F238E27FC236}">
                <a16:creationId xmlns:a16="http://schemas.microsoft.com/office/drawing/2014/main" id="{8CF75743-D4CF-4608-A1CA-F4572BD75841}"/>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441133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C8D3CA-21DA-44DC-82E3-06CC88132501}"/>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4DD4CDDE-698F-4F60-83CB-122B1A611332}"/>
              </a:ext>
            </a:extLst>
          </p:cNvPr>
          <p:cNvSpPr>
            <a:spLocks noGrp="1"/>
          </p:cNvSpPr>
          <p:nvPr>
            <p:ph idx="1"/>
          </p:nvPr>
        </p:nvSpPr>
        <p:spPr/>
        <p:txBody>
          <a:bodyPr/>
          <a:lstStyle/>
          <a:p>
            <a:pPr marL="0" indent="0">
              <a:buNone/>
            </a:pPr>
            <a:endParaRPr lang="nl-NL" b="0" i="0" dirty="0">
              <a:solidFill>
                <a:srgbClr val="333333"/>
              </a:solidFill>
              <a:effectLst/>
              <a:latin typeface="Arial" panose="020B0604020202020204" pitchFamily="34" charset="0"/>
            </a:endParaRPr>
          </a:p>
          <a:p>
            <a:endParaRPr lang="nl-NL" dirty="0">
              <a:solidFill>
                <a:srgbClr val="333333"/>
              </a:solidFill>
              <a:latin typeface="Arial" panose="020B0604020202020204" pitchFamily="34" charset="0"/>
            </a:endParaRPr>
          </a:p>
          <a:p>
            <a:r>
              <a:rPr lang="nl-NL" b="0" i="0" dirty="0">
                <a:solidFill>
                  <a:srgbClr val="009990"/>
                </a:solidFill>
                <a:effectLst/>
                <a:latin typeface="Arial" panose="020B0604020202020204" pitchFamily="34" charset="0"/>
              </a:rPr>
              <a:t>groepen bestaan uit zorgvragers die samenwonen in een zorginstelling of woonhuis</a:t>
            </a:r>
            <a:endParaRPr lang="nl-NL" b="0" i="0" dirty="0">
              <a:solidFill>
                <a:srgbClr val="333333"/>
              </a:solidFill>
              <a:effectLst/>
              <a:latin typeface="Arial" panose="020B0604020202020204" pitchFamily="34" charset="0"/>
            </a:endParaRPr>
          </a:p>
          <a:p>
            <a:endParaRPr lang="nl-NL" b="0" i="0" dirty="0">
              <a:solidFill>
                <a:srgbClr val="333333"/>
              </a:solidFill>
              <a:effectLst/>
              <a:latin typeface="Arial" panose="020B0604020202020204" pitchFamily="34" charset="0"/>
            </a:endParaRPr>
          </a:p>
          <a:p>
            <a:endParaRPr lang="nl-NL" dirty="0"/>
          </a:p>
        </p:txBody>
      </p:sp>
      <p:sp>
        <p:nvSpPr>
          <p:cNvPr id="4" name="Tijdelijke aanduiding voor datum 3">
            <a:extLst>
              <a:ext uri="{FF2B5EF4-FFF2-40B4-BE49-F238E27FC236}">
                <a16:creationId xmlns:a16="http://schemas.microsoft.com/office/drawing/2014/main" id="{8A8A274F-78D3-461B-A4AD-CDB236741E10}"/>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1548636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81FB73-60F9-446E-A28C-10086B8D9846}"/>
              </a:ext>
            </a:extLst>
          </p:cNvPr>
          <p:cNvSpPr>
            <a:spLocks noGrp="1"/>
          </p:cNvSpPr>
          <p:nvPr>
            <p:ph type="title"/>
          </p:nvPr>
        </p:nvSpPr>
        <p:spPr/>
        <p:txBody>
          <a:bodyPr>
            <a:normAutofit fontScale="90000"/>
          </a:bodyPr>
          <a:lstStyle/>
          <a:p>
            <a:r>
              <a:rPr lang="nl-NL" b="0" i="0" dirty="0">
                <a:solidFill>
                  <a:srgbClr val="222222"/>
                </a:solidFill>
                <a:effectLst/>
                <a:latin typeface="Arial" panose="020B0604020202020204" pitchFamily="34" charset="0"/>
              </a:rPr>
              <a:t>De belangrijkste functies van een leefgroep zijn:</a:t>
            </a:r>
            <a:br>
              <a:rPr lang="nl-NL" b="0" i="0" dirty="0">
                <a:solidFill>
                  <a:srgbClr val="222222"/>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D599018C-7063-444D-B685-6253DBEA0A3E}"/>
              </a:ext>
            </a:extLst>
          </p:cNvPr>
          <p:cNvSpPr>
            <a:spLocks noGrp="1"/>
          </p:cNvSpPr>
          <p:nvPr>
            <p:ph idx="1"/>
          </p:nvPr>
        </p:nvSpPr>
        <p:spPr/>
        <p:txBody>
          <a:bodyPr/>
          <a:lstStyle/>
          <a:p>
            <a:pPr algn="l">
              <a:buFont typeface="Arial" panose="020B0604020202020204" pitchFamily="34" charset="0"/>
              <a:buChar char="•"/>
            </a:pPr>
            <a:r>
              <a:rPr lang="nl-NL" b="0" i="0" dirty="0">
                <a:solidFill>
                  <a:srgbClr val="222222"/>
                </a:solidFill>
                <a:effectLst/>
                <a:latin typeface="Arial" panose="020B0604020202020204" pitchFamily="34" charset="0"/>
              </a:rPr>
              <a:t>veiligheid, acceptatie, bescherming en zekerheid bieden</a:t>
            </a:r>
          </a:p>
          <a:p>
            <a:pPr algn="l">
              <a:buFont typeface="Arial" panose="020B0604020202020204" pitchFamily="34" charset="0"/>
              <a:buChar char="•"/>
            </a:pPr>
            <a:r>
              <a:rPr lang="nl-NL" b="0" i="0" dirty="0">
                <a:solidFill>
                  <a:srgbClr val="222222"/>
                </a:solidFill>
                <a:effectLst/>
                <a:latin typeface="Arial" panose="020B0604020202020204" pitchFamily="34" charset="0"/>
              </a:rPr>
              <a:t>mogelijkheden tot contact- en relatievorming bieden</a:t>
            </a:r>
          </a:p>
          <a:p>
            <a:pPr algn="l">
              <a:buFont typeface="Arial" panose="020B0604020202020204" pitchFamily="34" charset="0"/>
              <a:buChar char="•"/>
            </a:pPr>
            <a:r>
              <a:rPr lang="nl-NL" b="0" i="0" dirty="0">
                <a:solidFill>
                  <a:srgbClr val="222222"/>
                </a:solidFill>
                <a:effectLst/>
                <a:latin typeface="Arial" panose="020B0604020202020204" pitchFamily="34" charset="0"/>
              </a:rPr>
              <a:t>mogelijkheden bieden voor activiteiten voor ontspanning en ontwikkeling</a:t>
            </a:r>
          </a:p>
          <a:p>
            <a:endParaRPr lang="nl-NL" dirty="0"/>
          </a:p>
        </p:txBody>
      </p:sp>
      <p:sp>
        <p:nvSpPr>
          <p:cNvPr id="4" name="Tijdelijke aanduiding voor datum 3">
            <a:extLst>
              <a:ext uri="{FF2B5EF4-FFF2-40B4-BE49-F238E27FC236}">
                <a16:creationId xmlns:a16="http://schemas.microsoft.com/office/drawing/2014/main" id="{D13D8FC4-65D2-4818-8A15-04C5B17F2751}"/>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191232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2C7EAF-479A-411C-92F8-3B6931287A63}"/>
              </a:ext>
            </a:extLst>
          </p:cNvPr>
          <p:cNvSpPr>
            <a:spLocks noGrp="1"/>
          </p:cNvSpPr>
          <p:nvPr>
            <p:ph type="title"/>
          </p:nvPr>
        </p:nvSpPr>
        <p:spPr/>
        <p:txBody>
          <a:bodyPr>
            <a:normAutofit fontScale="90000"/>
          </a:bodyPr>
          <a:lstStyle/>
          <a:p>
            <a:r>
              <a:rPr lang="nl-NL" b="0" i="0" dirty="0">
                <a:solidFill>
                  <a:srgbClr val="222222"/>
                </a:solidFill>
                <a:effectLst/>
                <a:latin typeface="Arial" panose="020B0604020202020204" pitchFamily="34" charset="0"/>
              </a:rPr>
              <a:t>De belangrijkste kenmerken van een leefgroep zijn:</a:t>
            </a:r>
            <a:br>
              <a:rPr lang="nl-NL" b="0" i="0" dirty="0">
                <a:solidFill>
                  <a:srgbClr val="222222"/>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6C7280E9-51DC-41D8-937F-1772F9161009}"/>
              </a:ext>
            </a:extLst>
          </p:cNvPr>
          <p:cNvSpPr>
            <a:spLocks noGrp="1"/>
          </p:cNvSpPr>
          <p:nvPr>
            <p:ph idx="1"/>
          </p:nvPr>
        </p:nvSpPr>
        <p:spPr/>
        <p:txBody>
          <a:bodyPr/>
          <a:lstStyle/>
          <a:p>
            <a:pPr algn="l">
              <a:buFont typeface="Arial" panose="020B0604020202020204" pitchFamily="34" charset="0"/>
              <a:buChar char="•"/>
            </a:pPr>
            <a:r>
              <a:rPr lang="nl-NL" b="1" i="0" dirty="0">
                <a:solidFill>
                  <a:srgbClr val="222222"/>
                </a:solidFill>
                <a:effectLst/>
                <a:latin typeface="Arial" panose="020B0604020202020204" pitchFamily="34" charset="0"/>
              </a:rPr>
              <a:t>Groepsinteractie</a:t>
            </a:r>
            <a:r>
              <a:rPr lang="nl-NL" b="0" i="0" dirty="0">
                <a:solidFill>
                  <a:srgbClr val="222222"/>
                </a:solidFill>
                <a:effectLst/>
                <a:latin typeface="Arial" panose="020B0604020202020204" pitchFamily="34" charset="0"/>
              </a:rPr>
              <a:t>. Groepsleden communiceren en beïnvloeden elkaar. De groepsinteractie kan in kaart worden gebracht met een sociogram.</a:t>
            </a:r>
          </a:p>
          <a:p>
            <a:pPr algn="l">
              <a:buFont typeface="Arial" panose="020B0604020202020204" pitchFamily="34" charset="0"/>
              <a:buChar char="•"/>
            </a:pPr>
            <a:r>
              <a:rPr lang="nl-NL" b="1" i="0" dirty="0">
                <a:solidFill>
                  <a:srgbClr val="222222"/>
                </a:solidFill>
                <a:effectLst/>
                <a:latin typeface="Arial" panose="020B0604020202020204" pitchFamily="34" charset="0"/>
              </a:rPr>
              <a:t>Machtsstructuur</a:t>
            </a:r>
            <a:r>
              <a:rPr lang="nl-NL" b="0" i="0" dirty="0">
                <a:solidFill>
                  <a:srgbClr val="222222"/>
                </a:solidFill>
                <a:effectLst/>
                <a:latin typeface="Arial" panose="020B0604020202020204" pitchFamily="34" charset="0"/>
              </a:rPr>
              <a:t>. In iedere groep zijn leiders en volgers. Zorgvragers die meer kunnen, hebben vaak meer macht. Als verzorgende is het je taak om de gelijkwaardigheid in de groep te bewaken.</a:t>
            </a:r>
          </a:p>
          <a:p>
            <a:pPr algn="l">
              <a:buFont typeface="Arial" panose="020B0604020202020204" pitchFamily="34" charset="0"/>
              <a:buChar char="•"/>
            </a:pPr>
            <a:r>
              <a:rPr lang="nl-NL" b="1" i="0" dirty="0">
                <a:solidFill>
                  <a:srgbClr val="222222"/>
                </a:solidFill>
                <a:effectLst/>
                <a:latin typeface="Arial" panose="020B0604020202020204" pitchFamily="34" charset="0"/>
              </a:rPr>
              <a:t>Groepsnormen</a:t>
            </a:r>
            <a:r>
              <a:rPr lang="nl-NL" b="0" i="0" dirty="0">
                <a:solidFill>
                  <a:srgbClr val="222222"/>
                </a:solidFill>
                <a:effectLst/>
                <a:latin typeface="Arial" panose="020B0604020202020204" pitchFamily="34" charset="0"/>
              </a:rPr>
              <a:t>. Dit zijn de ongeschreven regels over hoe men zich behoort te gedragen. Het geheel van normen en waarden in een groep heet de groepscultuur.</a:t>
            </a:r>
          </a:p>
          <a:p>
            <a:pPr algn="l">
              <a:buFont typeface="Arial" panose="020B0604020202020204" pitchFamily="34" charset="0"/>
              <a:buChar char="•"/>
            </a:pPr>
            <a:r>
              <a:rPr lang="nl-NL" b="1" i="0" dirty="0">
                <a:solidFill>
                  <a:srgbClr val="222222"/>
                </a:solidFill>
                <a:effectLst/>
                <a:latin typeface="Arial" panose="020B0604020202020204" pitchFamily="34" charset="0"/>
              </a:rPr>
              <a:t>Groepsrollen</a:t>
            </a:r>
            <a:r>
              <a:rPr lang="nl-NL" b="0" i="0" dirty="0">
                <a:solidFill>
                  <a:srgbClr val="222222"/>
                </a:solidFill>
                <a:effectLst/>
                <a:latin typeface="Arial" panose="020B0604020202020204" pitchFamily="34" charset="0"/>
              </a:rPr>
              <a:t>. Van elk groepslid wordt bepaald gedrag verwacht (de leider, de clown, de stille, de zeurpiet). Je hebt effectieve groepsrollen (stimulerende rol, toegewijde rol, bemiddelende rol) en niet-effectieve groepsrollen (negatieve rol, manipulatieve rol, onzekere rol, rusteloze rol). Ook als verzorgende heb je een rol in de groep.</a:t>
            </a:r>
          </a:p>
          <a:p>
            <a:endParaRPr lang="nl-NL" dirty="0"/>
          </a:p>
        </p:txBody>
      </p:sp>
      <p:sp>
        <p:nvSpPr>
          <p:cNvPr id="4" name="Tijdelijke aanduiding voor datum 3">
            <a:extLst>
              <a:ext uri="{FF2B5EF4-FFF2-40B4-BE49-F238E27FC236}">
                <a16:creationId xmlns:a16="http://schemas.microsoft.com/office/drawing/2014/main" id="{05913F98-1FDC-4C3E-A88D-F79A84CA53AA}"/>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1225875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8C8A42-C592-4C7C-932B-312FBA9E2E1E}"/>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12010DB1-147F-421D-AD51-E05CA956C440}"/>
              </a:ext>
            </a:extLst>
          </p:cNvPr>
          <p:cNvSpPr>
            <a:spLocks noGrp="1"/>
          </p:cNvSpPr>
          <p:nvPr>
            <p:ph idx="1"/>
          </p:nvPr>
        </p:nvSpPr>
        <p:spPr/>
        <p:txBody>
          <a:bodyPr/>
          <a:lstStyle/>
          <a:p>
            <a:pPr algn="l">
              <a:buFont typeface="Arial" panose="020B0604020202020204" pitchFamily="34" charset="0"/>
              <a:buChar char="•"/>
            </a:pPr>
            <a:r>
              <a:rPr lang="nl-NL" b="0" i="0" dirty="0">
                <a:solidFill>
                  <a:srgbClr val="333333"/>
                </a:solidFill>
                <a:effectLst/>
                <a:latin typeface="Arial" panose="020B0604020202020204" pitchFamily="34" charset="0"/>
              </a:rPr>
              <a:t>Je kunt de verschillende rollen in een groep herkennen en je kunt de sfeer in een groep op een positieve manier beïnvloeden.</a:t>
            </a:r>
          </a:p>
          <a:p>
            <a:r>
              <a:rPr lang="nl-NL" b="0" i="0" dirty="0">
                <a:solidFill>
                  <a:srgbClr val="222222"/>
                </a:solidFill>
                <a:effectLst/>
                <a:latin typeface="Arial" panose="020B0604020202020204" pitchFamily="34" charset="0"/>
              </a:rPr>
              <a:t>Een rol in een groep is het aandeel dat een groepslid heeft in wat er in de groep gebeurt.</a:t>
            </a:r>
          </a:p>
          <a:p>
            <a:endParaRPr lang="nl-NL" dirty="0">
              <a:solidFill>
                <a:srgbClr val="222222"/>
              </a:solidFill>
              <a:latin typeface="Arial" panose="020B0604020202020204" pitchFamily="34" charset="0"/>
            </a:endParaRPr>
          </a:p>
          <a:p>
            <a:r>
              <a:rPr lang="nl-NL" dirty="0">
                <a:solidFill>
                  <a:srgbClr val="222222"/>
                </a:solidFill>
                <a:latin typeface="Arial" panose="020B0604020202020204" pitchFamily="34" charset="0"/>
              </a:rPr>
              <a:t>Omgaan met moeilijk gedrag</a:t>
            </a:r>
          </a:p>
          <a:p>
            <a:r>
              <a:rPr lang="nl-NL" dirty="0">
                <a:hlinkClick r:id="rId2"/>
              </a:rPr>
              <a:t>https://youtu.be/a75bEmkfK9I</a:t>
            </a:r>
            <a:endParaRPr lang="nl-NL" dirty="0">
              <a:solidFill>
                <a:srgbClr val="222222"/>
              </a:solidFill>
              <a:latin typeface="Arial" panose="020B0604020202020204" pitchFamily="34" charset="0"/>
            </a:endParaRPr>
          </a:p>
          <a:p>
            <a:endParaRPr lang="nl-NL" dirty="0"/>
          </a:p>
        </p:txBody>
      </p:sp>
      <p:sp>
        <p:nvSpPr>
          <p:cNvPr id="4" name="Tijdelijke aanduiding voor datum 3">
            <a:extLst>
              <a:ext uri="{FF2B5EF4-FFF2-40B4-BE49-F238E27FC236}">
                <a16:creationId xmlns:a16="http://schemas.microsoft.com/office/drawing/2014/main" id="{BBD7FFA1-C710-43A5-A94C-05C6DB57F713}"/>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89767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descr="Afbeelding met tekst&#10;&#10;Automatisch gegenereerde beschrijving">
            <a:extLst>
              <a:ext uri="{FF2B5EF4-FFF2-40B4-BE49-F238E27FC236}">
                <a16:creationId xmlns:a16="http://schemas.microsoft.com/office/drawing/2014/main" id="{BF77BEA0-504E-4198-8D8C-FD766DB4075E}"/>
              </a:ext>
            </a:extLst>
          </p:cNvPr>
          <p:cNvPicPr>
            <a:picLocks noGrp="1" noChangeAspect="1"/>
          </p:cNvPicPr>
          <p:nvPr>
            <p:ph type="pic" idx="1"/>
          </p:nvPr>
        </p:nvPicPr>
        <p:blipFill rotWithShape="1">
          <a:blip r:embed="rId2"/>
          <a:stretch/>
        </p:blipFill>
        <p:spPr>
          <a:xfrm>
            <a:off x="228599" y="1610773"/>
            <a:ext cx="7696201" cy="3636454"/>
          </a:xfrm>
          <a:noFill/>
        </p:spPr>
      </p:pic>
      <p:sp>
        <p:nvSpPr>
          <p:cNvPr id="4" name="Tijdelijke aanduiding voor datum 3">
            <a:extLst>
              <a:ext uri="{FF2B5EF4-FFF2-40B4-BE49-F238E27FC236}">
                <a16:creationId xmlns:a16="http://schemas.microsoft.com/office/drawing/2014/main" id="{4D708409-EEF7-4C83-AF51-3F95CA308911}"/>
              </a:ext>
            </a:extLst>
          </p:cNvPr>
          <p:cNvSpPr>
            <a:spLocks noGrp="1"/>
          </p:cNvSpPr>
          <p:nvPr>
            <p:ph type="dt" sz="half" idx="10"/>
          </p:nvPr>
        </p:nvSpPr>
        <p:spPr>
          <a:xfrm>
            <a:off x="5662337" y="6035040"/>
            <a:ext cx="2071963" cy="365760"/>
          </a:xfrm>
        </p:spPr>
        <p:txBody>
          <a:bodyPr anchor="b">
            <a:normAutofit/>
          </a:bodyPr>
          <a:lstStyle/>
          <a:p>
            <a:pPr rtl="0">
              <a:spcAft>
                <a:spcPts val="600"/>
              </a:spcAft>
            </a:pPr>
            <a:fld id="{551AF0A5-5393-407E-B612-7484747D7A4A}" type="datetime1">
              <a:rPr lang="nl-NL" smtClean="0"/>
              <a:pPr rtl="0">
                <a:spcAft>
                  <a:spcPts val="600"/>
                </a:spcAft>
              </a:pPr>
              <a:t>15-3-2021</a:t>
            </a:fld>
            <a:endParaRPr lang="en-US"/>
          </a:p>
        </p:txBody>
      </p:sp>
      <p:sp>
        <p:nvSpPr>
          <p:cNvPr id="11" name="Title 3">
            <a:extLst>
              <a:ext uri="{FF2B5EF4-FFF2-40B4-BE49-F238E27FC236}">
                <a16:creationId xmlns:a16="http://schemas.microsoft.com/office/drawing/2014/main" id="{73342D71-A6A1-4DA5-9408-B48BB1AEDF54}"/>
              </a:ext>
            </a:extLst>
          </p:cNvPr>
          <p:cNvSpPr>
            <a:spLocks noGrp="1"/>
          </p:cNvSpPr>
          <p:nvPr>
            <p:ph type="title"/>
          </p:nvPr>
        </p:nvSpPr>
        <p:spPr>
          <a:xfrm>
            <a:off x="8477250" y="603504"/>
            <a:ext cx="3144774" cy="621614"/>
          </a:xfrm>
        </p:spPr>
        <p:txBody>
          <a:bodyPr/>
          <a:lstStyle/>
          <a:p>
            <a:r>
              <a:rPr lang="en-US" dirty="0"/>
              <a:t>Rollen</a:t>
            </a:r>
          </a:p>
        </p:txBody>
      </p:sp>
      <p:sp>
        <p:nvSpPr>
          <p:cNvPr id="13" name="Text Placeholder 4">
            <a:extLst>
              <a:ext uri="{FF2B5EF4-FFF2-40B4-BE49-F238E27FC236}">
                <a16:creationId xmlns:a16="http://schemas.microsoft.com/office/drawing/2014/main" id="{5E5C788F-4D86-4611-A74E-1A09AF7CEF3A}"/>
              </a:ext>
            </a:extLst>
          </p:cNvPr>
          <p:cNvSpPr>
            <a:spLocks noGrp="1"/>
          </p:cNvSpPr>
          <p:nvPr>
            <p:ph type="body" sz="half" idx="2"/>
          </p:nvPr>
        </p:nvSpPr>
        <p:spPr>
          <a:xfrm>
            <a:off x="8291744" y="1526959"/>
            <a:ext cx="3435658" cy="4802820"/>
          </a:xfrm>
        </p:spPr>
        <p:txBody>
          <a:bodyPr>
            <a:normAutofit/>
          </a:bodyPr>
          <a:lstStyle/>
          <a:p>
            <a:pPr marL="285750" indent="-285750">
              <a:buFont typeface="Arial" panose="020B0604020202020204" pitchFamily="34" charset="0"/>
              <a:buChar char="•"/>
            </a:pPr>
            <a:r>
              <a:rPr lang="nl-NL" b="1" i="0" dirty="0">
                <a:solidFill>
                  <a:srgbClr val="222222"/>
                </a:solidFill>
                <a:effectLst/>
                <a:latin typeface="Arial" panose="020B0604020202020204" pitchFamily="34" charset="0"/>
              </a:rPr>
              <a:t>Functionele rollen </a:t>
            </a:r>
            <a:r>
              <a:rPr lang="nl-NL" b="0" i="0" dirty="0">
                <a:solidFill>
                  <a:srgbClr val="222222"/>
                </a:solidFill>
                <a:effectLst/>
                <a:latin typeface="Arial" panose="020B0604020202020204" pitchFamily="34" charset="0"/>
              </a:rPr>
              <a:t>richten zich op het verbeteren van de taak of van het sociaal-emotioneel klimaat.</a:t>
            </a:r>
          </a:p>
          <a:p>
            <a:pPr marL="285750" indent="-285750">
              <a:buFont typeface="Arial" panose="020B0604020202020204" pitchFamily="34" charset="0"/>
              <a:buChar char="•"/>
            </a:pPr>
            <a:endParaRPr lang="nl-NL" b="0" i="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nl-NL" b="1" i="0" dirty="0">
                <a:solidFill>
                  <a:srgbClr val="222222"/>
                </a:solidFill>
                <a:effectLst/>
                <a:latin typeface="Arial" panose="020B0604020202020204" pitchFamily="34" charset="0"/>
              </a:rPr>
              <a:t>Disfunctionele rollen </a:t>
            </a:r>
            <a:r>
              <a:rPr lang="nl-NL" b="0" i="0" dirty="0">
                <a:solidFill>
                  <a:srgbClr val="222222"/>
                </a:solidFill>
                <a:effectLst/>
                <a:latin typeface="Arial" panose="020B0604020202020204" pitchFamily="34" charset="0"/>
              </a:rPr>
              <a:t>ondermijnen de groepstaak. </a:t>
            </a:r>
          </a:p>
          <a:p>
            <a:pPr marL="285750" indent="-285750">
              <a:buFont typeface="Arial" panose="020B0604020202020204" pitchFamily="34" charset="0"/>
              <a:buChar char="•"/>
            </a:pPr>
            <a:endParaRPr lang="nl-NL" b="0" i="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nl-NL" b="1" i="0" dirty="0">
                <a:solidFill>
                  <a:srgbClr val="222222"/>
                </a:solidFill>
                <a:effectLst/>
                <a:latin typeface="Arial" panose="020B0604020202020204" pitchFamily="34" charset="0"/>
              </a:rPr>
              <a:t>Taak verzorgende</a:t>
            </a:r>
            <a:r>
              <a:rPr lang="nl-NL" b="0" i="0" dirty="0">
                <a:solidFill>
                  <a:srgbClr val="222222"/>
                </a:solidFill>
                <a:effectLst/>
                <a:latin typeface="Arial" panose="020B0604020202020204" pitchFamily="34" charset="0"/>
              </a:rPr>
              <a:t> functionele rollen gebruiken bij het aansturen en leiden van een groep.</a:t>
            </a:r>
            <a:endParaRPr lang="en-US" dirty="0"/>
          </a:p>
        </p:txBody>
      </p:sp>
    </p:spTree>
    <p:extLst>
      <p:ext uri="{BB962C8B-B14F-4D97-AF65-F5344CB8AC3E}">
        <p14:creationId xmlns:p14="http://schemas.microsoft.com/office/powerpoint/2010/main" val="4132173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1267C6-E200-43D9-A676-D7064AB2FA6A}"/>
              </a:ext>
            </a:extLst>
          </p:cNvPr>
          <p:cNvSpPr>
            <a:spLocks noGrp="1"/>
          </p:cNvSpPr>
          <p:nvPr>
            <p:ph type="title"/>
          </p:nvPr>
        </p:nvSpPr>
        <p:spPr/>
        <p:txBody>
          <a:bodyPr>
            <a:normAutofit/>
          </a:bodyPr>
          <a:lstStyle/>
          <a:p>
            <a:r>
              <a:rPr lang="nl-NL" b="0" i="0" dirty="0">
                <a:solidFill>
                  <a:srgbClr val="222222"/>
                </a:solidFill>
                <a:effectLst/>
                <a:latin typeface="Arial" panose="020B0604020202020204" pitchFamily="34" charset="0"/>
              </a:rPr>
              <a:t>Een groep heeft houvast aan structuur.</a:t>
            </a:r>
            <a:br>
              <a:rPr lang="nl-NL" b="0" i="0" dirty="0">
                <a:solidFill>
                  <a:srgbClr val="333333"/>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88623DAC-CFAC-4E78-A975-0B132887BE91}"/>
              </a:ext>
            </a:extLst>
          </p:cNvPr>
          <p:cNvSpPr>
            <a:spLocks noGrp="1"/>
          </p:cNvSpPr>
          <p:nvPr>
            <p:ph idx="1"/>
          </p:nvPr>
        </p:nvSpPr>
        <p:spPr/>
        <p:txBody>
          <a:bodyPr>
            <a:normAutofit/>
          </a:bodyPr>
          <a:lstStyle/>
          <a:p>
            <a:pPr algn="l">
              <a:buFont typeface="Arial" panose="020B0604020202020204" pitchFamily="34" charset="0"/>
              <a:buChar char="•"/>
            </a:pPr>
            <a:r>
              <a:rPr lang="nl-NL" b="1" i="0" dirty="0">
                <a:solidFill>
                  <a:srgbClr val="222222"/>
                </a:solidFill>
                <a:effectLst/>
                <a:latin typeface="Arial" panose="020B0604020202020204" pitchFamily="34" charset="0"/>
              </a:rPr>
              <a:t>Maak duidelijk </a:t>
            </a:r>
            <a:r>
              <a:rPr lang="nl-NL" b="0" i="0" dirty="0">
                <a:solidFill>
                  <a:srgbClr val="222222"/>
                </a:solidFill>
                <a:effectLst/>
                <a:latin typeface="Arial" panose="020B0604020202020204" pitchFamily="34" charset="0"/>
              </a:rPr>
              <a:t>wat je doet en waarom je het doet.</a:t>
            </a:r>
          </a:p>
          <a:p>
            <a:pPr algn="l">
              <a:buFont typeface="Arial" panose="020B0604020202020204" pitchFamily="34" charset="0"/>
              <a:buChar char="•"/>
            </a:pPr>
            <a:r>
              <a:rPr lang="nl-NL" b="1" i="0" dirty="0">
                <a:solidFill>
                  <a:srgbClr val="222222"/>
                </a:solidFill>
                <a:effectLst/>
                <a:latin typeface="Arial" panose="020B0604020202020204" pitchFamily="34" charset="0"/>
              </a:rPr>
              <a:t>Communicatie</a:t>
            </a:r>
            <a:r>
              <a:rPr lang="nl-NL" b="0" i="0" dirty="0">
                <a:solidFill>
                  <a:srgbClr val="222222"/>
                </a:solidFill>
                <a:effectLst/>
                <a:latin typeface="Arial" panose="020B0604020202020204" pitchFamily="34" charset="0"/>
              </a:rPr>
              <a:t>. Zeg duidelijk en direct waar het op staat, aangepast aan het niveau van de zorgvrager.</a:t>
            </a:r>
          </a:p>
          <a:p>
            <a:pPr algn="l">
              <a:buFont typeface="Arial" panose="020B0604020202020204" pitchFamily="34" charset="0"/>
              <a:buChar char="•"/>
            </a:pPr>
            <a:r>
              <a:rPr lang="nl-NL" b="1" i="0" dirty="0">
                <a:solidFill>
                  <a:srgbClr val="222222"/>
                </a:solidFill>
                <a:effectLst/>
                <a:latin typeface="Arial" panose="020B0604020202020204" pitchFamily="34" charset="0"/>
              </a:rPr>
              <a:t>Tijd</a:t>
            </a:r>
            <a:r>
              <a:rPr lang="nl-NL" b="0" i="0" dirty="0">
                <a:solidFill>
                  <a:srgbClr val="222222"/>
                </a:solidFill>
                <a:effectLst/>
                <a:latin typeface="Arial" panose="020B0604020202020204" pitchFamily="34" charset="0"/>
              </a:rPr>
              <a:t>. Houd een vaste dag- en weekindeling aan.</a:t>
            </a:r>
          </a:p>
          <a:p>
            <a:pPr algn="l">
              <a:buFont typeface="Arial" panose="020B0604020202020204" pitchFamily="34" charset="0"/>
              <a:buChar char="•"/>
            </a:pPr>
            <a:r>
              <a:rPr lang="nl-NL" b="1" i="0" dirty="0">
                <a:solidFill>
                  <a:srgbClr val="222222"/>
                </a:solidFill>
                <a:effectLst/>
                <a:latin typeface="Arial" panose="020B0604020202020204" pitchFamily="34" charset="0"/>
              </a:rPr>
              <a:t>Ruimte. </a:t>
            </a:r>
            <a:r>
              <a:rPr lang="nl-NL" b="0" i="0" dirty="0">
                <a:solidFill>
                  <a:srgbClr val="222222"/>
                </a:solidFill>
                <a:effectLst/>
                <a:latin typeface="Arial" panose="020B0604020202020204" pitchFamily="34" charset="0"/>
              </a:rPr>
              <a:t>Maak duidelijk welke ruimte welke functie heeft en gebruik die ruimte ook voor die functie.</a:t>
            </a:r>
          </a:p>
          <a:p>
            <a:pPr algn="l">
              <a:buFont typeface="Arial" panose="020B0604020202020204" pitchFamily="34" charset="0"/>
              <a:buChar char="•"/>
            </a:pPr>
            <a:r>
              <a:rPr lang="nl-NL" b="1" i="0" dirty="0">
                <a:solidFill>
                  <a:srgbClr val="222222"/>
                </a:solidFill>
                <a:effectLst/>
                <a:latin typeface="Arial" panose="020B0604020202020204" pitchFamily="34" charset="0"/>
              </a:rPr>
              <a:t>Materiaal. </a:t>
            </a:r>
            <a:r>
              <a:rPr lang="nl-NL" b="0" i="0" dirty="0">
                <a:solidFill>
                  <a:srgbClr val="222222"/>
                </a:solidFill>
                <a:effectLst/>
                <a:latin typeface="Arial" panose="020B0604020202020204" pitchFamily="34" charset="0"/>
              </a:rPr>
              <a:t>Laat zien dat alles een eigen plek heeft en leg uit welke functie het materiaal heeft.</a:t>
            </a:r>
          </a:p>
          <a:p>
            <a:pPr algn="l">
              <a:buFont typeface="Arial" panose="020B0604020202020204" pitchFamily="34" charset="0"/>
              <a:buChar char="•"/>
            </a:pPr>
            <a:r>
              <a:rPr lang="nl-NL" b="1" i="0" dirty="0">
                <a:solidFill>
                  <a:srgbClr val="222222"/>
                </a:solidFill>
                <a:effectLst/>
                <a:latin typeface="Arial" panose="020B0604020202020204" pitchFamily="34" charset="0"/>
              </a:rPr>
              <a:t>Functies en bevoegdheden. </a:t>
            </a:r>
            <a:r>
              <a:rPr lang="nl-NL" b="0" i="0" dirty="0">
                <a:solidFill>
                  <a:srgbClr val="222222"/>
                </a:solidFill>
                <a:effectLst/>
                <a:latin typeface="Arial" panose="020B0604020202020204" pitchFamily="34" charset="0"/>
              </a:rPr>
              <a:t>Maak duidelijk welke taken en verantwoordelijkheden iemand heeft.</a:t>
            </a:r>
          </a:p>
          <a:p>
            <a:pPr algn="l">
              <a:buFont typeface="Arial" panose="020B0604020202020204" pitchFamily="34" charset="0"/>
              <a:buChar char="•"/>
            </a:pPr>
            <a:r>
              <a:rPr lang="nl-NL" b="1" i="0" dirty="0">
                <a:solidFill>
                  <a:srgbClr val="222222"/>
                </a:solidFill>
                <a:effectLst/>
                <a:latin typeface="Arial" panose="020B0604020202020204" pitchFamily="34" charset="0"/>
              </a:rPr>
              <a:t>Grenzen bewaken</a:t>
            </a:r>
            <a:r>
              <a:rPr lang="nl-NL" b="0" i="0" dirty="0">
                <a:solidFill>
                  <a:srgbClr val="222222"/>
                </a:solidFill>
                <a:effectLst/>
                <a:latin typeface="Arial" panose="020B0604020202020204" pitchFamily="34" charset="0"/>
              </a:rPr>
              <a:t>. Maak duidelijk waar grenzen liggen en doe geen beloften die je niet waar kunt maken.</a:t>
            </a:r>
          </a:p>
          <a:p>
            <a:pPr algn="l">
              <a:buFont typeface="Arial" panose="020B0604020202020204" pitchFamily="34" charset="0"/>
              <a:buChar char="•"/>
            </a:pPr>
            <a:r>
              <a:rPr lang="nl-NL" sz="1600" b="1" i="0" dirty="0">
                <a:solidFill>
                  <a:srgbClr val="222222"/>
                </a:solidFill>
                <a:effectLst/>
                <a:latin typeface="Arial" panose="020B0604020202020204" pitchFamily="34" charset="0"/>
              </a:rPr>
              <a:t>Regelhantering</a:t>
            </a:r>
            <a:r>
              <a:rPr lang="nl-NL" b="0" i="0" dirty="0">
                <a:solidFill>
                  <a:srgbClr val="222222"/>
                </a:solidFill>
                <a:effectLst/>
                <a:latin typeface="Arial" panose="020B0604020202020204" pitchFamily="34" charset="0"/>
              </a:rPr>
              <a:t>. Zorg dat je consequent de regels toepast.</a:t>
            </a:r>
          </a:p>
          <a:p>
            <a:pPr algn="l">
              <a:buFont typeface="Arial" panose="020B0604020202020204" pitchFamily="34" charset="0"/>
              <a:buChar char="•"/>
            </a:pPr>
            <a:endParaRPr lang="nl-NL" b="0" i="0" dirty="0">
              <a:solidFill>
                <a:srgbClr val="333333"/>
              </a:solidFill>
              <a:effectLst/>
              <a:latin typeface="Arial" panose="020B0604020202020204" pitchFamily="34" charset="0"/>
            </a:endParaRPr>
          </a:p>
          <a:p>
            <a:endParaRPr lang="nl-NL" dirty="0"/>
          </a:p>
        </p:txBody>
      </p:sp>
      <p:sp>
        <p:nvSpPr>
          <p:cNvPr id="4" name="Tijdelijke aanduiding voor datum 3">
            <a:extLst>
              <a:ext uri="{FF2B5EF4-FFF2-40B4-BE49-F238E27FC236}">
                <a16:creationId xmlns:a16="http://schemas.microsoft.com/office/drawing/2014/main" id="{00B281EC-4993-467E-80BD-4B9A0B628B55}"/>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1336296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2C477-C69A-41C4-9F11-FBE100049E78}"/>
              </a:ext>
            </a:extLst>
          </p:cNvPr>
          <p:cNvSpPr>
            <a:spLocks noGrp="1"/>
          </p:cNvSpPr>
          <p:nvPr>
            <p:ph type="title"/>
          </p:nvPr>
        </p:nvSpPr>
        <p:spPr/>
        <p:txBody>
          <a:bodyPr>
            <a:normAutofit/>
          </a:bodyPr>
          <a:lstStyle/>
          <a:p>
            <a:br>
              <a:rPr lang="nl-NL" b="0" i="0" dirty="0">
                <a:solidFill>
                  <a:srgbClr val="333333"/>
                </a:solidFill>
                <a:effectLst/>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A35E8F29-87F1-4AFF-957F-29CB579BB1F3}"/>
              </a:ext>
            </a:extLst>
          </p:cNvPr>
          <p:cNvSpPr>
            <a:spLocks noGrp="1"/>
          </p:cNvSpPr>
          <p:nvPr>
            <p:ph idx="1"/>
          </p:nvPr>
        </p:nvSpPr>
        <p:spPr/>
        <p:txBody>
          <a:bodyPr/>
          <a:lstStyle/>
          <a:p>
            <a:r>
              <a:rPr lang="nl-NL" b="0" i="0" dirty="0">
                <a:solidFill>
                  <a:srgbClr val="333333"/>
                </a:solidFill>
                <a:effectLst/>
                <a:latin typeface="Arial" panose="020B0604020202020204" pitchFamily="34" charset="0"/>
              </a:rPr>
              <a:t>Je kunt de sfeer in een groep zorgvragers bewaken en bevorderen en daarbij steeds een passende rol aannemen</a:t>
            </a:r>
            <a:endParaRPr lang="nl-NL" dirty="0"/>
          </a:p>
        </p:txBody>
      </p:sp>
      <p:sp>
        <p:nvSpPr>
          <p:cNvPr id="4" name="Tijdelijke aanduiding voor datum 3">
            <a:extLst>
              <a:ext uri="{FF2B5EF4-FFF2-40B4-BE49-F238E27FC236}">
                <a16:creationId xmlns:a16="http://schemas.microsoft.com/office/drawing/2014/main" id="{D14CF731-3E75-4955-BCF8-EC6CD322440F}"/>
              </a:ext>
            </a:extLst>
          </p:cNvPr>
          <p:cNvSpPr>
            <a:spLocks noGrp="1"/>
          </p:cNvSpPr>
          <p:nvPr>
            <p:ph type="dt" sz="half" idx="10"/>
          </p:nvPr>
        </p:nvSpPr>
        <p:spPr/>
        <p:txBody>
          <a:bodyPr/>
          <a:lstStyle/>
          <a:p>
            <a:pPr rtl="0"/>
            <a:fld id="{551AF0A5-5393-407E-B612-7484747D7A4A}" type="datetime1">
              <a:rPr lang="nl-NL" smtClean="0"/>
              <a:t>15-3-2021</a:t>
            </a:fld>
            <a:endParaRPr lang="en-US"/>
          </a:p>
        </p:txBody>
      </p:sp>
    </p:spTree>
    <p:extLst>
      <p:ext uri="{BB962C8B-B14F-4D97-AF65-F5344CB8AC3E}">
        <p14:creationId xmlns:p14="http://schemas.microsoft.com/office/powerpoint/2010/main" val="2885636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19_TF78438558" id="{5D860BCF-E933-4921-9607-DF8320786C70}" vid="{37989AE5-D40C-4D36-A9F1-4057D19A04A6}"/>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{9F168E7B-136C-4F08-86EB-CF659AA5BA46}tf78438558_win32</Template>
  <TotalTime>179</TotalTime>
  <Words>1474</Words>
  <Application>Microsoft Office PowerPoint</Application>
  <PresentationFormat>Breedbeeld</PresentationFormat>
  <Paragraphs>113</Paragraphs>
  <Slides>18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Arial</vt:lpstr>
      <vt:lpstr>Calibri</vt:lpstr>
      <vt:lpstr>Century Gothic</vt:lpstr>
      <vt:lpstr>Garamond</vt:lpstr>
      <vt:lpstr>SavonVTI</vt:lpstr>
      <vt:lpstr>Groepsdynamica</vt:lpstr>
      <vt:lpstr>Lesdoelen</vt:lpstr>
      <vt:lpstr>PowerPoint-presentatie</vt:lpstr>
      <vt:lpstr>De belangrijkste functies van een leefgroep zijn: </vt:lpstr>
      <vt:lpstr>De belangrijkste kenmerken van een leefgroep zijn: </vt:lpstr>
      <vt:lpstr>PowerPoint-presentatie</vt:lpstr>
      <vt:lpstr>Rollen</vt:lpstr>
      <vt:lpstr>Een groep heeft houvast aan structuur. </vt:lpstr>
      <vt:lpstr> </vt:lpstr>
      <vt:lpstr>Regels hebben verschillende functies: </vt:lpstr>
      <vt:lpstr>Interactie en relatievorming stimuleren </vt:lpstr>
      <vt:lpstr>Beïnvloedingsstijlen hanteren </vt:lpstr>
      <vt:lpstr>begeleidersrollen </vt:lpstr>
      <vt:lpstr>PowerPoint-presentatie</vt:lpstr>
      <vt:lpstr>Macht als middel om een doel te bereiken en te streven naar: </vt:lpstr>
      <vt:lpstr>macht hanteren als middel</vt:lpstr>
      <vt:lpstr>Hou rekening met  machtsongelijkheid</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Groepsdynamica</dc:title>
  <dc:creator>Joanna Rodrigues</dc:creator>
  <cp:lastModifiedBy>Joanna Rodrigues</cp:lastModifiedBy>
  <cp:revision>3</cp:revision>
  <dcterms:created xsi:type="dcterms:W3CDTF">2021-03-14T20:01:36Z</dcterms:created>
  <dcterms:modified xsi:type="dcterms:W3CDTF">2021-03-15T07:55:46Z</dcterms:modified>
</cp:coreProperties>
</file>